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62" r:id="rId6"/>
    <p:sldId id="286" r:id="rId7"/>
    <p:sldId id="283" r:id="rId8"/>
    <p:sldId id="287" r:id="rId9"/>
    <p:sldId id="288" r:id="rId10"/>
    <p:sldId id="289" r:id="rId11"/>
    <p:sldId id="290" r:id="rId12"/>
    <p:sldId id="28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39" d="100"/>
          <a:sy n="39" d="100"/>
        </p:scale>
        <p:origin x="6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Anderson" userId="7ae43830-fed5-4b9a-8841-06d691f190f9" providerId="ADAL" clId="{C9D428B0-EE22-45D3-B6ED-5CF86F3BDA85}"/>
    <pc:docChg chg="undo redo custSel addSld delSld modSld sldOrd">
      <pc:chgData name="Sydney Anderson" userId="7ae43830-fed5-4b9a-8841-06d691f190f9" providerId="ADAL" clId="{C9D428B0-EE22-45D3-B6ED-5CF86F3BDA85}" dt="2022-03-28T20:54:46.175" v="2515" actId="20577"/>
      <pc:docMkLst>
        <pc:docMk/>
      </pc:docMkLst>
      <pc:sldChg chg="modSp">
        <pc:chgData name="Sydney Anderson" userId="7ae43830-fed5-4b9a-8841-06d691f190f9" providerId="ADAL" clId="{C9D428B0-EE22-45D3-B6ED-5CF86F3BDA85}" dt="2022-03-28T18:58:54.657" v="47" actId="1076"/>
        <pc:sldMkLst>
          <pc:docMk/>
          <pc:sldMk cId="0" sldId="261"/>
        </pc:sldMkLst>
        <pc:spChg chg="mod">
          <ac:chgData name="Sydney Anderson" userId="7ae43830-fed5-4b9a-8841-06d691f190f9" providerId="ADAL" clId="{C9D428B0-EE22-45D3-B6ED-5CF86F3BDA85}" dt="2022-03-28T18:58:52.350" v="46" actId="1076"/>
          <ac:spMkLst>
            <pc:docMk/>
            <pc:sldMk cId="0" sldId="261"/>
            <ac:spMk id="67" creationId="{B3E323B6-43A8-4345-93F4-D2154E14CDE4}"/>
          </ac:spMkLst>
        </pc:spChg>
        <pc:spChg chg="mod">
          <ac:chgData name="Sydney Anderson" userId="7ae43830-fed5-4b9a-8841-06d691f190f9" providerId="ADAL" clId="{C9D428B0-EE22-45D3-B6ED-5CF86F3BDA85}" dt="2022-03-28T18:58:54.657" v="47" actId="1076"/>
          <ac:spMkLst>
            <pc:docMk/>
            <pc:sldMk cId="0" sldId="261"/>
            <ac:spMk id="68" creationId="{EC79E39C-B352-4A34-ABA5-58F06C8D1364}"/>
          </ac:spMkLst>
        </pc:spChg>
        <pc:grpChg chg="mod">
          <ac:chgData name="Sydney Anderson" userId="7ae43830-fed5-4b9a-8841-06d691f190f9" providerId="ADAL" clId="{C9D428B0-EE22-45D3-B6ED-5CF86F3BDA85}" dt="2022-03-28T18:58:47.298" v="45" actId="1076"/>
          <ac:grpSpMkLst>
            <pc:docMk/>
            <pc:sldMk cId="0" sldId="261"/>
            <ac:grpSpMk id="46" creationId="{00000000-0000-0000-0000-000000000000}"/>
          </ac:grpSpMkLst>
        </pc:grpChg>
        <pc:picChg chg="mod">
          <ac:chgData name="Sydney Anderson" userId="7ae43830-fed5-4b9a-8841-06d691f190f9" providerId="ADAL" clId="{C9D428B0-EE22-45D3-B6ED-5CF86F3BDA85}" dt="2022-03-28T18:58:40.901" v="42" actId="1076"/>
          <ac:picMkLst>
            <pc:docMk/>
            <pc:sldMk cId="0" sldId="261"/>
            <ac:picMk id="66" creationId="{53B85A5D-EBB2-46D9-B0FB-1308865B1994}"/>
          </ac:picMkLst>
        </pc:picChg>
      </pc:sldChg>
      <pc:sldChg chg="modSp">
        <pc:chgData name="Sydney Anderson" userId="7ae43830-fed5-4b9a-8841-06d691f190f9" providerId="ADAL" clId="{C9D428B0-EE22-45D3-B6ED-5CF86F3BDA85}" dt="2022-03-28T19:04:38.569" v="196" actId="1076"/>
        <pc:sldMkLst>
          <pc:docMk/>
          <pc:sldMk cId="3978980137" sldId="262"/>
        </pc:sldMkLst>
        <pc:spChg chg="mod">
          <ac:chgData name="Sydney Anderson" userId="7ae43830-fed5-4b9a-8841-06d691f190f9" providerId="ADAL" clId="{C9D428B0-EE22-45D3-B6ED-5CF86F3BDA85}" dt="2022-03-28T19:04:38.569" v="196" actId="1076"/>
          <ac:spMkLst>
            <pc:docMk/>
            <pc:sldMk cId="3978980137" sldId="262"/>
            <ac:spMk id="43" creationId="{76C1A09A-1F09-439D-9F2A-DD5387113511}"/>
          </ac:spMkLst>
        </pc:spChg>
        <pc:spChg chg="mod">
          <ac:chgData name="Sydney Anderson" userId="7ae43830-fed5-4b9a-8841-06d691f190f9" providerId="ADAL" clId="{C9D428B0-EE22-45D3-B6ED-5CF86F3BDA85}" dt="2022-03-28T18:59:36.094" v="74" actId="20577"/>
          <ac:spMkLst>
            <pc:docMk/>
            <pc:sldMk cId="3978980137" sldId="262"/>
            <ac:spMk id="56" creationId="{00000000-0000-0000-0000-000000000000}"/>
          </ac:spMkLst>
        </pc:spChg>
        <pc:spChg chg="mod">
          <ac:chgData name="Sydney Anderson" userId="7ae43830-fed5-4b9a-8841-06d691f190f9" providerId="ADAL" clId="{C9D428B0-EE22-45D3-B6ED-5CF86F3BDA85}" dt="2022-03-28T19:01:19.201" v="82" actId="1076"/>
          <ac:spMkLst>
            <pc:docMk/>
            <pc:sldMk cId="3978980137" sldId="262"/>
            <ac:spMk id="75" creationId="{2A14F4A8-B78A-4FA4-A68B-B63C4993CF2A}"/>
          </ac:spMkLst>
        </pc:spChg>
        <pc:spChg chg="mod">
          <ac:chgData name="Sydney Anderson" userId="7ae43830-fed5-4b9a-8841-06d691f190f9" providerId="ADAL" clId="{C9D428B0-EE22-45D3-B6ED-5CF86F3BDA85}" dt="2022-03-28T19:01:36.438" v="86" actId="1076"/>
          <ac:spMkLst>
            <pc:docMk/>
            <pc:sldMk cId="3978980137" sldId="262"/>
            <ac:spMk id="76" creationId="{7B19D98C-2F29-4EDD-87CA-D4DF21A55B10}"/>
          </ac:spMkLst>
        </pc:spChg>
        <pc:spChg chg="mod">
          <ac:chgData name="Sydney Anderson" userId="7ae43830-fed5-4b9a-8841-06d691f190f9" providerId="ADAL" clId="{C9D428B0-EE22-45D3-B6ED-5CF86F3BDA85}" dt="2022-03-28T19:01:30.805" v="85" actId="1076"/>
          <ac:spMkLst>
            <pc:docMk/>
            <pc:sldMk cId="3978980137" sldId="262"/>
            <ac:spMk id="77" creationId="{D0B378EC-AEAF-4BB2-B154-6ECDFE20887B}"/>
          </ac:spMkLst>
        </pc:spChg>
        <pc:spChg chg="mod">
          <ac:chgData name="Sydney Anderson" userId="7ae43830-fed5-4b9a-8841-06d691f190f9" providerId="ADAL" clId="{C9D428B0-EE22-45D3-B6ED-5CF86F3BDA85}" dt="2022-03-28T19:01:49.538" v="88" actId="1076"/>
          <ac:spMkLst>
            <pc:docMk/>
            <pc:sldMk cId="3978980137" sldId="262"/>
            <ac:spMk id="78" creationId="{D52B299D-F390-4D2D-8667-E988FF21FAB1}"/>
          </ac:spMkLst>
        </pc:spChg>
        <pc:spChg chg="mod">
          <ac:chgData name="Sydney Anderson" userId="7ae43830-fed5-4b9a-8841-06d691f190f9" providerId="ADAL" clId="{C9D428B0-EE22-45D3-B6ED-5CF86F3BDA85}" dt="2022-03-28T19:02:09.867" v="94" actId="1076"/>
          <ac:spMkLst>
            <pc:docMk/>
            <pc:sldMk cId="3978980137" sldId="262"/>
            <ac:spMk id="79" creationId="{68CD13A7-77AF-47D2-A3F3-FAED2E1C145A}"/>
          </ac:spMkLst>
        </pc:spChg>
        <pc:spChg chg="mod">
          <ac:chgData name="Sydney Anderson" userId="7ae43830-fed5-4b9a-8841-06d691f190f9" providerId="ADAL" clId="{C9D428B0-EE22-45D3-B6ED-5CF86F3BDA85}" dt="2022-03-28T19:02:12.876" v="95" actId="1076"/>
          <ac:spMkLst>
            <pc:docMk/>
            <pc:sldMk cId="3978980137" sldId="262"/>
            <ac:spMk id="80" creationId="{90EA2176-8AF6-45E4-A0A8-D12B60199A70}"/>
          </ac:spMkLst>
        </pc:spChg>
        <pc:grpChg chg="mod">
          <ac:chgData name="Sydney Anderson" userId="7ae43830-fed5-4b9a-8841-06d691f190f9" providerId="ADAL" clId="{C9D428B0-EE22-45D3-B6ED-5CF86F3BDA85}" dt="2022-03-28T18:59:47.974" v="76" actId="14100"/>
          <ac:grpSpMkLst>
            <pc:docMk/>
            <pc:sldMk cId="3978980137" sldId="262"/>
            <ac:grpSpMk id="46" creationId="{00000000-0000-0000-0000-000000000000}"/>
          </ac:grpSpMkLst>
        </pc:grpChg>
        <pc:graphicFrameChg chg="mod">
          <ac:chgData name="Sydney Anderson" userId="7ae43830-fed5-4b9a-8841-06d691f190f9" providerId="ADAL" clId="{C9D428B0-EE22-45D3-B6ED-5CF86F3BDA85}" dt="2022-03-28T19:02:36.092" v="100" actId="1076"/>
          <ac:graphicFrameMkLst>
            <pc:docMk/>
            <pc:sldMk cId="3978980137" sldId="262"/>
            <ac:graphicFrameMk id="81" creationId="{57AB132A-6424-43BF-92C1-A761DAECA53F}"/>
          </ac:graphicFrameMkLst>
        </pc:graphicFrameChg>
        <pc:graphicFrameChg chg="mod">
          <ac:chgData name="Sydney Anderson" userId="7ae43830-fed5-4b9a-8841-06d691f190f9" providerId="ADAL" clId="{C9D428B0-EE22-45D3-B6ED-5CF86F3BDA85}" dt="2022-03-28T19:02:33.506" v="99" actId="1076"/>
          <ac:graphicFrameMkLst>
            <pc:docMk/>
            <pc:sldMk cId="3978980137" sldId="262"/>
            <ac:graphicFrameMk id="82" creationId="{069D8DBB-8B2E-492C-A4F8-AC5278A7DD96}"/>
          </ac:graphicFrameMkLst>
        </pc:graphicFrameChg>
        <pc:picChg chg="mod">
          <ac:chgData name="Sydney Anderson" userId="7ae43830-fed5-4b9a-8841-06d691f190f9" providerId="ADAL" clId="{C9D428B0-EE22-45D3-B6ED-5CF86F3BDA85}" dt="2022-03-28T19:02:30.043" v="98" actId="1076"/>
          <ac:picMkLst>
            <pc:docMk/>
            <pc:sldMk cId="3978980137" sldId="262"/>
            <ac:picMk id="73" creationId="{675CF092-FABD-4575-9416-5810B3E4205D}"/>
          </ac:picMkLst>
        </pc:picChg>
      </pc:sldChg>
      <pc:sldChg chg="del">
        <pc:chgData name="Sydney Anderson" userId="7ae43830-fed5-4b9a-8841-06d691f190f9" providerId="ADAL" clId="{C9D428B0-EE22-45D3-B6ED-5CF86F3BDA85}" dt="2022-03-28T19:25:36.016" v="684" actId="2696"/>
        <pc:sldMkLst>
          <pc:docMk/>
          <pc:sldMk cId="9597275" sldId="263"/>
        </pc:sldMkLst>
      </pc:sldChg>
      <pc:sldChg chg="del">
        <pc:chgData name="Sydney Anderson" userId="7ae43830-fed5-4b9a-8841-06d691f190f9" providerId="ADAL" clId="{C9D428B0-EE22-45D3-B6ED-5CF86F3BDA85}" dt="2022-03-28T20:24:25.643" v="1547" actId="2696"/>
        <pc:sldMkLst>
          <pc:docMk/>
          <pc:sldMk cId="3142246306" sldId="265"/>
        </pc:sldMkLst>
      </pc:sldChg>
      <pc:sldChg chg="del">
        <pc:chgData name="Sydney Anderson" userId="7ae43830-fed5-4b9a-8841-06d691f190f9" providerId="ADAL" clId="{C9D428B0-EE22-45D3-B6ED-5CF86F3BDA85}" dt="2022-03-28T20:24:27.859" v="1549" actId="2696"/>
        <pc:sldMkLst>
          <pc:docMk/>
          <pc:sldMk cId="2851983201" sldId="268"/>
        </pc:sldMkLst>
      </pc:sldChg>
      <pc:sldChg chg="del">
        <pc:chgData name="Sydney Anderson" userId="7ae43830-fed5-4b9a-8841-06d691f190f9" providerId="ADAL" clId="{C9D428B0-EE22-45D3-B6ED-5CF86F3BDA85}" dt="2022-03-28T20:24:24.391" v="1546" actId="2696"/>
        <pc:sldMkLst>
          <pc:docMk/>
          <pc:sldMk cId="1208083019" sldId="269"/>
        </pc:sldMkLst>
      </pc:sldChg>
      <pc:sldChg chg="del">
        <pc:chgData name="Sydney Anderson" userId="7ae43830-fed5-4b9a-8841-06d691f190f9" providerId="ADAL" clId="{C9D428B0-EE22-45D3-B6ED-5CF86F3BDA85}" dt="2022-03-28T20:24:30.847" v="1550" actId="2696"/>
        <pc:sldMkLst>
          <pc:docMk/>
          <pc:sldMk cId="3359903276" sldId="270"/>
        </pc:sldMkLst>
      </pc:sldChg>
      <pc:sldChg chg="del">
        <pc:chgData name="Sydney Anderson" userId="7ae43830-fed5-4b9a-8841-06d691f190f9" providerId="ADAL" clId="{C9D428B0-EE22-45D3-B6ED-5CF86F3BDA85}" dt="2022-03-28T20:24:38.012" v="1555" actId="2696"/>
        <pc:sldMkLst>
          <pc:docMk/>
          <pc:sldMk cId="2648750760" sldId="271"/>
        </pc:sldMkLst>
      </pc:sldChg>
      <pc:sldChg chg="del">
        <pc:chgData name="Sydney Anderson" userId="7ae43830-fed5-4b9a-8841-06d691f190f9" providerId="ADAL" clId="{C9D428B0-EE22-45D3-B6ED-5CF86F3BDA85}" dt="2022-03-28T20:24:34.892" v="1553" actId="2696"/>
        <pc:sldMkLst>
          <pc:docMk/>
          <pc:sldMk cId="3329373052" sldId="274"/>
        </pc:sldMkLst>
      </pc:sldChg>
      <pc:sldChg chg="del">
        <pc:chgData name="Sydney Anderson" userId="7ae43830-fed5-4b9a-8841-06d691f190f9" providerId="ADAL" clId="{C9D428B0-EE22-45D3-B6ED-5CF86F3BDA85}" dt="2022-03-28T20:24:31.855" v="1551" actId="2696"/>
        <pc:sldMkLst>
          <pc:docMk/>
          <pc:sldMk cId="2768415352" sldId="275"/>
        </pc:sldMkLst>
      </pc:sldChg>
      <pc:sldChg chg="del">
        <pc:chgData name="Sydney Anderson" userId="7ae43830-fed5-4b9a-8841-06d691f190f9" providerId="ADAL" clId="{C9D428B0-EE22-45D3-B6ED-5CF86F3BDA85}" dt="2022-03-28T20:24:26.779" v="1548" actId="2696"/>
        <pc:sldMkLst>
          <pc:docMk/>
          <pc:sldMk cId="2909931094" sldId="278"/>
        </pc:sldMkLst>
      </pc:sldChg>
      <pc:sldChg chg="del">
        <pc:chgData name="Sydney Anderson" userId="7ae43830-fed5-4b9a-8841-06d691f190f9" providerId="ADAL" clId="{C9D428B0-EE22-45D3-B6ED-5CF86F3BDA85}" dt="2022-03-28T20:24:34.062" v="1552" actId="2696"/>
        <pc:sldMkLst>
          <pc:docMk/>
          <pc:sldMk cId="2526214302" sldId="279"/>
        </pc:sldMkLst>
      </pc:sldChg>
      <pc:sldChg chg="modSp add del">
        <pc:chgData name="Sydney Anderson" userId="7ae43830-fed5-4b9a-8841-06d691f190f9" providerId="ADAL" clId="{C9D428B0-EE22-45D3-B6ED-5CF86F3BDA85}" dt="2022-03-28T20:54:46.175" v="2515" actId="20577"/>
        <pc:sldMkLst>
          <pc:docMk/>
          <pc:sldMk cId="3131653498" sldId="280"/>
        </pc:sldMkLst>
        <pc:spChg chg="mod">
          <ac:chgData name="Sydney Anderson" userId="7ae43830-fed5-4b9a-8841-06d691f190f9" providerId="ADAL" clId="{C9D428B0-EE22-45D3-B6ED-5CF86F3BDA85}" dt="2022-03-28T20:53:52.375" v="2465" actId="20577"/>
          <ac:spMkLst>
            <pc:docMk/>
            <pc:sldMk cId="3131653498" sldId="280"/>
            <ac:spMk id="14" creationId="{7C94495E-CD1A-4541-B48C-CAE5E5F5FF82}"/>
          </ac:spMkLst>
        </pc:spChg>
        <pc:spChg chg="mod">
          <ac:chgData name="Sydney Anderson" userId="7ae43830-fed5-4b9a-8841-06d691f190f9" providerId="ADAL" clId="{C9D428B0-EE22-45D3-B6ED-5CF86F3BDA85}" dt="2022-03-28T20:54:14.690" v="2499" actId="20577"/>
          <ac:spMkLst>
            <pc:docMk/>
            <pc:sldMk cId="3131653498" sldId="280"/>
            <ac:spMk id="16" creationId="{E27C5147-385D-45AC-98ED-BD328DC837BD}"/>
          </ac:spMkLst>
        </pc:spChg>
        <pc:spChg chg="mod">
          <ac:chgData name="Sydney Anderson" userId="7ae43830-fed5-4b9a-8841-06d691f190f9" providerId="ADAL" clId="{C9D428B0-EE22-45D3-B6ED-5CF86F3BDA85}" dt="2022-03-28T20:54:24.374" v="2506" actId="20577"/>
          <ac:spMkLst>
            <pc:docMk/>
            <pc:sldMk cId="3131653498" sldId="280"/>
            <ac:spMk id="17" creationId="{91C43499-CEFB-43CC-BFDB-6689142A9D17}"/>
          </ac:spMkLst>
        </pc:spChg>
        <pc:spChg chg="mod">
          <ac:chgData name="Sydney Anderson" userId="7ae43830-fed5-4b9a-8841-06d691f190f9" providerId="ADAL" clId="{C9D428B0-EE22-45D3-B6ED-5CF86F3BDA85}" dt="2022-03-28T20:54:42.440" v="2513" actId="20577"/>
          <ac:spMkLst>
            <pc:docMk/>
            <pc:sldMk cId="3131653498" sldId="280"/>
            <ac:spMk id="21" creationId="{211F437C-52F3-49DB-A39F-53007C986CA4}"/>
          </ac:spMkLst>
        </pc:spChg>
        <pc:spChg chg="mod">
          <ac:chgData name="Sydney Anderson" userId="7ae43830-fed5-4b9a-8841-06d691f190f9" providerId="ADAL" clId="{C9D428B0-EE22-45D3-B6ED-5CF86F3BDA85}" dt="2022-03-28T20:54:04.274" v="2485" actId="20577"/>
          <ac:spMkLst>
            <pc:docMk/>
            <pc:sldMk cId="3131653498" sldId="280"/>
            <ac:spMk id="24" creationId="{E7279886-4237-4D98-8781-03C8560D0E40}"/>
          </ac:spMkLst>
        </pc:spChg>
        <pc:spChg chg="mod">
          <ac:chgData name="Sydney Anderson" userId="7ae43830-fed5-4b9a-8841-06d691f190f9" providerId="ADAL" clId="{C9D428B0-EE22-45D3-B6ED-5CF86F3BDA85}" dt="2022-03-28T20:54:38.001" v="2511" actId="20577"/>
          <ac:spMkLst>
            <pc:docMk/>
            <pc:sldMk cId="3131653498" sldId="280"/>
            <ac:spMk id="26" creationId="{4B11C5C0-C413-481F-96FC-7D01B0BC30DB}"/>
          </ac:spMkLst>
        </pc:spChg>
        <pc:spChg chg="mod">
          <ac:chgData name="Sydney Anderson" userId="7ae43830-fed5-4b9a-8841-06d691f190f9" providerId="ADAL" clId="{C9D428B0-EE22-45D3-B6ED-5CF86F3BDA85}" dt="2022-03-28T20:54:46.175" v="2515" actId="20577"/>
          <ac:spMkLst>
            <pc:docMk/>
            <pc:sldMk cId="3131653498" sldId="280"/>
            <ac:spMk id="28" creationId="{4EE3F017-9460-45C5-8326-7438C9337803}"/>
          </ac:spMkLst>
        </pc:spChg>
        <pc:spChg chg="mod">
          <ac:chgData name="Sydney Anderson" userId="7ae43830-fed5-4b9a-8841-06d691f190f9" providerId="ADAL" clId="{C9D428B0-EE22-45D3-B6ED-5CF86F3BDA85}" dt="2022-03-28T20:54:10.599" v="2492" actId="20577"/>
          <ac:spMkLst>
            <pc:docMk/>
            <pc:sldMk cId="3131653498" sldId="280"/>
            <ac:spMk id="29" creationId="{23FADBA6-5498-4A7C-81CF-6CE9CB959767}"/>
          </ac:spMkLst>
        </pc:spChg>
      </pc:sldChg>
      <pc:sldChg chg="del">
        <pc:chgData name="Sydney Anderson" userId="7ae43830-fed5-4b9a-8841-06d691f190f9" providerId="ADAL" clId="{C9D428B0-EE22-45D3-B6ED-5CF86F3BDA85}" dt="2022-03-28T20:24:22.908" v="1545" actId="2696"/>
        <pc:sldMkLst>
          <pc:docMk/>
          <pc:sldMk cId="953799710" sldId="282"/>
        </pc:sldMkLst>
      </pc:sldChg>
      <pc:sldChg chg="addSp delSp modSp ord">
        <pc:chgData name="Sydney Anderson" userId="7ae43830-fed5-4b9a-8841-06d691f190f9" providerId="ADAL" clId="{C9D428B0-EE22-45D3-B6ED-5CF86F3BDA85}" dt="2022-03-28T20:12:05.138" v="1192" actId="20577"/>
        <pc:sldMkLst>
          <pc:docMk/>
          <pc:sldMk cId="3477381238" sldId="283"/>
        </pc:sldMkLst>
        <pc:spChg chg="add del">
          <ac:chgData name="Sydney Anderson" userId="7ae43830-fed5-4b9a-8841-06d691f190f9" providerId="ADAL" clId="{C9D428B0-EE22-45D3-B6ED-5CF86F3BDA85}" dt="2022-03-28T19:38:03.510" v="993"/>
          <ac:spMkLst>
            <pc:docMk/>
            <pc:sldMk cId="3477381238" sldId="283"/>
            <ac:spMk id="24" creationId="{86C3553B-D8A9-4431-BA83-8405DA02443C}"/>
          </ac:spMkLst>
        </pc:spChg>
        <pc:spChg chg="add del">
          <ac:chgData name="Sydney Anderson" userId="7ae43830-fed5-4b9a-8841-06d691f190f9" providerId="ADAL" clId="{C9D428B0-EE22-45D3-B6ED-5CF86F3BDA85}" dt="2022-03-28T19:38:12.617" v="999"/>
          <ac:spMkLst>
            <pc:docMk/>
            <pc:sldMk cId="3477381238" sldId="283"/>
            <ac:spMk id="27" creationId="{219D61D8-0BDD-4DB8-A55D-397392DB337F}"/>
          </ac:spMkLst>
        </pc:spChg>
        <pc:spChg chg="add mod">
          <ac:chgData name="Sydney Anderson" userId="7ae43830-fed5-4b9a-8841-06d691f190f9" providerId="ADAL" clId="{C9D428B0-EE22-45D3-B6ED-5CF86F3BDA85}" dt="2022-03-28T20:02:21.041" v="1144" actId="1076"/>
          <ac:spMkLst>
            <pc:docMk/>
            <pc:sldMk cId="3477381238" sldId="283"/>
            <ac:spMk id="30" creationId="{4CF95BD7-3382-4F88-87EC-69575F5FF166}"/>
          </ac:spMkLst>
        </pc:spChg>
        <pc:spChg chg="add mod">
          <ac:chgData name="Sydney Anderson" userId="7ae43830-fed5-4b9a-8841-06d691f190f9" providerId="ADAL" clId="{C9D428B0-EE22-45D3-B6ED-5CF86F3BDA85}" dt="2022-03-28T20:02:21.041" v="1144" actId="1076"/>
          <ac:spMkLst>
            <pc:docMk/>
            <pc:sldMk cId="3477381238" sldId="283"/>
            <ac:spMk id="33" creationId="{F1D2ABFA-D31F-4472-A752-4FF2F3056048}"/>
          </ac:spMkLst>
        </pc:spChg>
        <pc:spChg chg="add del mod">
          <ac:chgData name="Sydney Anderson" userId="7ae43830-fed5-4b9a-8841-06d691f190f9" providerId="ADAL" clId="{C9D428B0-EE22-45D3-B6ED-5CF86F3BDA85}" dt="2022-03-28T20:02:20.466" v="1143"/>
          <ac:spMkLst>
            <pc:docMk/>
            <pc:sldMk cId="3477381238" sldId="283"/>
            <ac:spMk id="35" creationId="{F876F503-9FDD-401F-857D-C33E2F438278}"/>
          </ac:spMkLst>
        </pc:spChg>
        <pc:spChg chg="mod">
          <ac:chgData name="Sydney Anderson" userId="7ae43830-fed5-4b9a-8841-06d691f190f9" providerId="ADAL" clId="{C9D428B0-EE22-45D3-B6ED-5CF86F3BDA85}" dt="2022-03-28T19:38:11.912" v="998" actId="1076"/>
          <ac:spMkLst>
            <pc:docMk/>
            <pc:sldMk cId="3477381238" sldId="283"/>
            <ac:spMk id="36" creationId="{84C03C3F-CB64-4A54-A01C-2EAD9E2C5041}"/>
          </ac:spMkLst>
        </pc:spChg>
        <pc:spChg chg="mod">
          <ac:chgData name="Sydney Anderson" userId="7ae43830-fed5-4b9a-8841-06d691f190f9" providerId="ADAL" clId="{C9D428B0-EE22-45D3-B6ED-5CF86F3BDA85}" dt="2022-03-28T20:12:05.138" v="1192" actId="20577"/>
          <ac:spMkLst>
            <pc:docMk/>
            <pc:sldMk cId="3477381238" sldId="283"/>
            <ac:spMk id="40" creationId="{FD35DBE3-C9E5-4667-B302-5148025B05AA}"/>
          </ac:spMkLst>
        </pc:spChg>
        <pc:spChg chg="del">
          <ac:chgData name="Sydney Anderson" userId="7ae43830-fed5-4b9a-8841-06d691f190f9" providerId="ADAL" clId="{C9D428B0-EE22-45D3-B6ED-5CF86F3BDA85}" dt="2022-03-28T19:30:09.544" v="760" actId="478"/>
          <ac:spMkLst>
            <pc:docMk/>
            <pc:sldMk cId="3477381238" sldId="283"/>
            <ac:spMk id="41" creationId="{C21A8310-FD30-4C62-8570-CE0101E26D4A}"/>
          </ac:spMkLst>
        </pc:spChg>
        <pc:spChg chg="del">
          <ac:chgData name="Sydney Anderson" userId="7ae43830-fed5-4b9a-8841-06d691f190f9" providerId="ADAL" clId="{C9D428B0-EE22-45D3-B6ED-5CF86F3BDA85}" dt="2022-03-28T19:30:11.384" v="761" actId="478"/>
          <ac:spMkLst>
            <pc:docMk/>
            <pc:sldMk cId="3477381238" sldId="283"/>
            <ac:spMk id="44" creationId="{4433893F-5B7D-48C3-A7C1-048FC2A344C9}"/>
          </ac:spMkLst>
        </pc:spChg>
        <pc:spChg chg="del">
          <ac:chgData name="Sydney Anderson" userId="7ae43830-fed5-4b9a-8841-06d691f190f9" providerId="ADAL" clId="{C9D428B0-EE22-45D3-B6ED-5CF86F3BDA85}" dt="2022-03-28T19:30:13.087" v="762" actId="478"/>
          <ac:spMkLst>
            <pc:docMk/>
            <pc:sldMk cId="3477381238" sldId="283"/>
            <ac:spMk id="45" creationId="{F5C738A3-CA06-40EF-92CF-94368262EF85}"/>
          </ac:spMkLst>
        </pc:spChg>
        <pc:spChg chg="del">
          <ac:chgData name="Sydney Anderson" userId="7ae43830-fed5-4b9a-8841-06d691f190f9" providerId="ADAL" clId="{C9D428B0-EE22-45D3-B6ED-5CF86F3BDA85}" dt="2022-03-28T19:30:32.943" v="801" actId="478"/>
          <ac:spMkLst>
            <pc:docMk/>
            <pc:sldMk cId="3477381238" sldId="283"/>
            <ac:spMk id="50" creationId="{D529BE37-2C39-4DC0-9BC4-D1DFE7617D35}"/>
          </ac:spMkLst>
        </pc:spChg>
        <pc:spChg chg="del">
          <ac:chgData name="Sydney Anderson" userId="7ae43830-fed5-4b9a-8841-06d691f190f9" providerId="ADAL" clId="{C9D428B0-EE22-45D3-B6ED-5CF86F3BDA85}" dt="2022-03-28T19:30:34.536" v="803" actId="478"/>
          <ac:spMkLst>
            <pc:docMk/>
            <pc:sldMk cId="3477381238" sldId="283"/>
            <ac:spMk id="51" creationId="{5D783A37-4E8D-4D78-9FFC-F7B1B9079377}"/>
          </ac:spMkLst>
        </pc:spChg>
        <pc:spChg chg="del">
          <ac:chgData name="Sydney Anderson" userId="7ae43830-fed5-4b9a-8841-06d691f190f9" providerId="ADAL" clId="{C9D428B0-EE22-45D3-B6ED-5CF86F3BDA85}" dt="2022-03-28T19:30:36.605" v="805" actId="478"/>
          <ac:spMkLst>
            <pc:docMk/>
            <pc:sldMk cId="3477381238" sldId="283"/>
            <ac:spMk id="54" creationId="{F8774D40-513E-41BB-8950-31F68F69F28F}"/>
          </ac:spMkLst>
        </pc:spChg>
        <pc:spChg chg="mod">
          <ac:chgData name="Sydney Anderson" userId="7ae43830-fed5-4b9a-8841-06d691f190f9" providerId="ADAL" clId="{C9D428B0-EE22-45D3-B6ED-5CF86F3BDA85}" dt="2022-03-28T19:30:28.213" v="800" actId="20577"/>
          <ac:spMkLst>
            <pc:docMk/>
            <pc:sldMk cId="3477381238" sldId="283"/>
            <ac:spMk id="56" creationId="{00000000-0000-0000-0000-000000000000}"/>
          </ac:spMkLst>
        </pc:spChg>
        <pc:spChg chg="add del mod">
          <ac:chgData name="Sydney Anderson" userId="7ae43830-fed5-4b9a-8841-06d691f190f9" providerId="ADAL" clId="{C9D428B0-EE22-45D3-B6ED-5CF86F3BDA85}" dt="2022-03-28T20:02:20.466" v="1143"/>
          <ac:spMkLst>
            <pc:docMk/>
            <pc:sldMk cId="3477381238" sldId="283"/>
            <ac:spMk id="57" creationId="{C1B9E280-E2EA-4A8C-87B6-BE831164A66A}"/>
          </ac:spMkLst>
        </pc:spChg>
        <pc:grpChg chg="add del mod">
          <ac:chgData name="Sydney Anderson" userId="7ae43830-fed5-4b9a-8841-06d691f190f9" providerId="ADAL" clId="{C9D428B0-EE22-45D3-B6ED-5CF86F3BDA85}" dt="2022-03-28T19:38:03.510" v="993"/>
          <ac:grpSpMkLst>
            <pc:docMk/>
            <pc:sldMk cId="3477381238" sldId="283"/>
            <ac:grpSpMk id="25" creationId="{9D5D7B9B-CDDA-4DDF-B1C4-A838440542B4}"/>
          </ac:grpSpMkLst>
        </pc:grpChg>
        <pc:grpChg chg="add del mod">
          <ac:chgData name="Sydney Anderson" userId="7ae43830-fed5-4b9a-8841-06d691f190f9" providerId="ADAL" clId="{C9D428B0-EE22-45D3-B6ED-5CF86F3BDA85}" dt="2022-03-28T19:38:12.617" v="999"/>
          <ac:grpSpMkLst>
            <pc:docMk/>
            <pc:sldMk cId="3477381238" sldId="283"/>
            <ac:grpSpMk id="28" creationId="{AD474EA6-7049-4A71-A935-7B6D7327CAEE}"/>
          </ac:grpSpMkLst>
        </pc:grpChg>
        <pc:grpChg chg="add mod">
          <ac:chgData name="Sydney Anderson" userId="7ae43830-fed5-4b9a-8841-06d691f190f9" providerId="ADAL" clId="{C9D428B0-EE22-45D3-B6ED-5CF86F3BDA85}" dt="2022-03-28T20:02:21.041" v="1144" actId="1076"/>
          <ac:grpSpMkLst>
            <pc:docMk/>
            <pc:sldMk cId="3477381238" sldId="283"/>
            <ac:grpSpMk id="31" creationId="{0472BCEF-2DF8-44BA-8679-EAB938FBE413}"/>
          </ac:grpSpMkLst>
        </pc:grpChg>
        <pc:grpChg chg="add del mod">
          <ac:chgData name="Sydney Anderson" userId="7ae43830-fed5-4b9a-8841-06d691f190f9" providerId="ADAL" clId="{C9D428B0-EE22-45D3-B6ED-5CF86F3BDA85}" dt="2022-03-28T20:02:20.466" v="1143"/>
          <ac:grpSpMkLst>
            <pc:docMk/>
            <pc:sldMk cId="3477381238" sldId="283"/>
            <ac:grpSpMk id="37" creationId="{F55E95CD-B844-4725-98EB-C0F6172A4C4E}"/>
          </ac:grpSpMkLst>
        </pc:grpChg>
        <pc:grpChg chg="del">
          <ac:chgData name="Sydney Anderson" userId="7ae43830-fed5-4b9a-8841-06d691f190f9" providerId="ADAL" clId="{C9D428B0-EE22-45D3-B6ED-5CF86F3BDA85}" dt="2022-03-28T19:30:08.129" v="759" actId="478"/>
          <ac:grpSpMkLst>
            <pc:docMk/>
            <pc:sldMk cId="3477381238" sldId="283"/>
            <ac:grpSpMk id="42" creationId="{9F89E39C-3D9B-458A-9A4C-B19CDFFD2AE8}"/>
          </ac:grpSpMkLst>
        </pc:grpChg>
        <pc:grpChg chg="del">
          <ac:chgData name="Sydney Anderson" userId="7ae43830-fed5-4b9a-8841-06d691f190f9" providerId="ADAL" clId="{C9D428B0-EE22-45D3-B6ED-5CF86F3BDA85}" dt="2022-03-28T19:30:33.932" v="802" actId="478"/>
          <ac:grpSpMkLst>
            <pc:docMk/>
            <pc:sldMk cId="3477381238" sldId="283"/>
            <ac:grpSpMk id="48" creationId="{50D92B8D-89B2-4868-AA04-11B3D356BC67}"/>
          </ac:grpSpMkLst>
        </pc:grpChg>
        <pc:grpChg chg="del">
          <ac:chgData name="Sydney Anderson" userId="7ae43830-fed5-4b9a-8841-06d691f190f9" providerId="ADAL" clId="{C9D428B0-EE22-45D3-B6ED-5CF86F3BDA85}" dt="2022-03-28T19:30:35.299" v="804" actId="478"/>
          <ac:grpSpMkLst>
            <pc:docMk/>
            <pc:sldMk cId="3477381238" sldId="283"/>
            <ac:grpSpMk id="52" creationId="{7A422768-C5D5-4EBA-84D7-A46F9C6D4466}"/>
          </ac:grpSpMkLst>
        </pc:grpChg>
        <pc:picChg chg="add mod modCrop">
          <ac:chgData name="Sydney Anderson" userId="7ae43830-fed5-4b9a-8841-06d691f190f9" providerId="ADAL" clId="{C9D428B0-EE22-45D3-B6ED-5CF86F3BDA85}" dt="2022-03-28T19:50:21.025" v="1138" actId="1076"/>
          <ac:picMkLst>
            <pc:docMk/>
            <pc:sldMk cId="3477381238" sldId="283"/>
            <ac:picMk id="2" creationId="{F57C4176-20CF-4FD1-92D7-F52CADEA0601}"/>
          </ac:picMkLst>
        </pc:picChg>
        <pc:picChg chg="del">
          <ac:chgData name="Sydney Anderson" userId="7ae43830-fed5-4b9a-8841-06d691f190f9" providerId="ADAL" clId="{C9D428B0-EE22-45D3-B6ED-5CF86F3BDA85}" dt="2022-03-28T19:29:44.613" v="752" actId="478"/>
          <ac:picMkLst>
            <pc:docMk/>
            <pc:sldMk cId="3477381238" sldId="283"/>
            <ac:picMk id="3" creationId="{202DB7F0-A688-4B1B-AA40-EFFB6841CE8A}"/>
          </ac:picMkLst>
        </pc:picChg>
        <pc:picChg chg="add del mod">
          <ac:chgData name="Sydney Anderson" userId="7ae43830-fed5-4b9a-8841-06d691f190f9" providerId="ADAL" clId="{C9D428B0-EE22-45D3-B6ED-5CF86F3BDA85}" dt="2022-03-28T19:33:22.928" v="854" actId="478"/>
          <ac:picMkLst>
            <pc:docMk/>
            <pc:sldMk cId="3477381238" sldId="283"/>
            <ac:picMk id="23" creationId="{AD771C94-D33B-467B-9DFA-640B7E9E4486}"/>
          </ac:picMkLst>
        </pc:picChg>
      </pc:sldChg>
      <pc:sldChg chg="del">
        <pc:chgData name="Sydney Anderson" userId="7ae43830-fed5-4b9a-8841-06d691f190f9" providerId="ADAL" clId="{C9D428B0-EE22-45D3-B6ED-5CF86F3BDA85}" dt="2022-03-28T20:24:37.361" v="1554" actId="2696"/>
        <pc:sldMkLst>
          <pc:docMk/>
          <pc:sldMk cId="3761728279" sldId="284"/>
        </pc:sldMkLst>
      </pc:sldChg>
      <pc:sldChg chg="addSp delSp modSp add del">
        <pc:chgData name="Sydney Anderson" userId="7ae43830-fed5-4b9a-8841-06d691f190f9" providerId="ADAL" clId="{C9D428B0-EE22-45D3-B6ED-5CF86F3BDA85}" dt="2022-03-28T19:22:51.136" v="505" actId="2696"/>
        <pc:sldMkLst>
          <pc:docMk/>
          <pc:sldMk cId="2710375676" sldId="285"/>
        </pc:sldMkLst>
        <pc:spChg chg="add mod">
          <ac:chgData name="Sydney Anderson" userId="7ae43830-fed5-4b9a-8841-06d691f190f9" providerId="ADAL" clId="{C9D428B0-EE22-45D3-B6ED-5CF86F3BDA85}" dt="2022-03-28T19:09:23.501" v="244" actId="20577"/>
          <ac:spMkLst>
            <pc:docMk/>
            <pc:sldMk cId="2710375676" sldId="285"/>
            <ac:spMk id="19" creationId="{F4FCB76A-8BE0-4714-B551-99E568A4DEF9}"/>
          </ac:spMkLst>
        </pc:spChg>
        <pc:spChg chg="add mod">
          <ac:chgData name="Sydney Anderson" userId="7ae43830-fed5-4b9a-8841-06d691f190f9" providerId="ADAL" clId="{C9D428B0-EE22-45D3-B6ED-5CF86F3BDA85}" dt="2022-03-28T19:10:08.981" v="320" actId="20577"/>
          <ac:spMkLst>
            <pc:docMk/>
            <pc:sldMk cId="2710375676" sldId="285"/>
            <ac:spMk id="22" creationId="{8EE62324-8D7C-489E-82C0-678BCA26E314}"/>
          </ac:spMkLst>
        </pc:spChg>
        <pc:spChg chg="add mod">
          <ac:chgData name="Sydney Anderson" userId="7ae43830-fed5-4b9a-8841-06d691f190f9" providerId="ADAL" clId="{C9D428B0-EE22-45D3-B6ED-5CF86F3BDA85}" dt="2022-03-28T19:10:16.573" v="322" actId="571"/>
          <ac:spMkLst>
            <pc:docMk/>
            <pc:sldMk cId="2710375676" sldId="285"/>
            <ac:spMk id="23" creationId="{0F978227-5BFD-4DE1-9239-43AD3FF10EBE}"/>
          </ac:spMkLst>
        </pc:spChg>
        <pc:spChg chg="add mod">
          <ac:chgData name="Sydney Anderson" userId="7ae43830-fed5-4b9a-8841-06d691f190f9" providerId="ADAL" clId="{C9D428B0-EE22-45D3-B6ED-5CF86F3BDA85}" dt="2022-03-28T19:10:26.392" v="324" actId="1076"/>
          <ac:spMkLst>
            <pc:docMk/>
            <pc:sldMk cId="2710375676" sldId="285"/>
            <ac:spMk id="26" creationId="{B64AE06A-5D87-4872-8A80-6BA9F323BC99}"/>
          </ac:spMkLst>
        </pc:spChg>
        <pc:spChg chg="add mod">
          <ac:chgData name="Sydney Anderson" userId="7ae43830-fed5-4b9a-8841-06d691f190f9" providerId="ADAL" clId="{C9D428B0-EE22-45D3-B6ED-5CF86F3BDA85}" dt="2022-03-28T19:11:57.036" v="476" actId="12"/>
          <ac:spMkLst>
            <pc:docMk/>
            <pc:sldMk cId="2710375676" sldId="285"/>
            <ac:spMk id="29" creationId="{28E232B6-6333-4968-9C03-A2846DB30DBA}"/>
          </ac:spMkLst>
        </pc:spChg>
        <pc:spChg chg="del mod">
          <ac:chgData name="Sydney Anderson" userId="7ae43830-fed5-4b9a-8841-06d691f190f9" providerId="ADAL" clId="{C9D428B0-EE22-45D3-B6ED-5CF86F3BDA85}" dt="2022-03-28T19:08:49.986" v="219" actId="478"/>
          <ac:spMkLst>
            <pc:docMk/>
            <pc:sldMk cId="2710375676" sldId="285"/>
            <ac:spMk id="43" creationId="{76C1A09A-1F09-439D-9F2A-DD5387113511}"/>
          </ac:spMkLst>
        </pc:spChg>
        <pc:spChg chg="mod">
          <ac:chgData name="Sydney Anderson" userId="7ae43830-fed5-4b9a-8841-06d691f190f9" providerId="ADAL" clId="{C9D428B0-EE22-45D3-B6ED-5CF86F3BDA85}" dt="2022-03-28T19:08:12.821" v="217" actId="20577"/>
          <ac:spMkLst>
            <pc:docMk/>
            <pc:sldMk cId="2710375676" sldId="285"/>
            <ac:spMk id="56" creationId="{00000000-0000-0000-0000-000000000000}"/>
          </ac:spMkLst>
        </pc:spChg>
        <pc:spChg chg="del">
          <ac:chgData name="Sydney Anderson" userId="7ae43830-fed5-4b9a-8841-06d691f190f9" providerId="ADAL" clId="{C9D428B0-EE22-45D3-B6ED-5CF86F3BDA85}" dt="2022-03-28T19:08:51.522" v="220" actId="478"/>
          <ac:spMkLst>
            <pc:docMk/>
            <pc:sldMk cId="2710375676" sldId="285"/>
            <ac:spMk id="75" creationId="{2A14F4A8-B78A-4FA4-A68B-B63C4993CF2A}"/>
          </ac:spMkLst>
        </pc:spChg>
        <pc:spChg chg="del">
          <ac:chgData name="Sydney Anderson" userId="7ae43830-fed5-4b9a-8841-06d691f190f9" providerId="ADAL" clId="{C9D428B0-EE22-45D3-B6ED-5CF86F3BDA85}" dt="2022-03-28T19:08:55.850" v="225" actId="478"/>
          <ac:spMkLst>
            <pc:docMk/>
            <pc:sldMk cId="2710375676" sldId="285"/>
            <ac:spMk id="76" creationId="{7B19D98C-2F29-4EDD-87CA-D4DF21A55B10}"/>
          </ac:spMkLst>
        </pc:spChg>
        <pc:spChg chg="del mod">
          <ac:chgData name="Sydney Anderson" userId="7ae43830-fed5-4b9a-8841-06d691f190f9" providerId="ADAL" clId="{C9D428B0-EE22-45D3-B6ED-5CF86F3BDA85}" dt="2022-03-28T19:08:54.092" v="223" actId="478"/>
          <ac:spMkLst>
            <pc:docMk/>
            <pc:sldMk cId="2710375676" sldId="285"/>
            <ac:spMk id="77" creationId="{D0B378EC-AEAF-4BB2-B154-6ECDFE20887B}"/>
          </ac:spMkLst>
        </pc:spChg>
        <pc:spChg chg="del">
          <ac:chgData name="Sydney Anderson" userId="7ae43830-fed5-4b9a-8841-06d691f190f9" providerId="ADAL" clId="{C9D428B0-EE22-45D3-B6ED-5CF86F3BDA85}" dt="2022-03-28T19:09:03.356" v="233" actId="478"/>
          <ac:spMkLst>
            <pc:docMk/>
            <pc:sldMk cId="2710375676" sldId="285"/>
            <ac:spMk id="78" creationId="{D52B299D-F390-4D2D-8667-E988FF21FAB1}"/>
          </ac:spMkLst>
        </pc:spChg>
        <pc:spChg chg="del">
          <ac:chgData name="Sydney Anderson" userId="7ae43830-fed5-4b9a-8841-06d691f190f9" providerId="ADAL" clId="{C9D428B0-EE22-45D3-B6ED-5CF86F3BDA85}" dt="2022-03-28T19:09:02.052" v="232" actId="478"/>
          <ac:spMkLst>
            <pc:docMk/>
            <pc:sldMk cId="2710375676" sldId="285"/>
            <ac:spMk id="79" creationId="{68CD13A7-77AF-47D2-A3F3-FAED2E1C145A}"/>
          </ac:spMkLst>
        </pc:spChg>
        <pc:spChg chg="del">
          <ac:chgData name="Sydney Anderson" userId="7ae43830-fed5-4b9a-8841-06d691f190f9" providerId="ADAL" clId="{C9D428B0-EE22-45D3-B6ED-5CF86F3BDA85}" dt="2022-03-28T19:09:00.616" v="231" actId="478"/>
          <ac:spMkLst>
            <pc:docMk/>
            <pc:sldMk cId="2710375676" sldId="285"/>
            <ac:spMk id="80" creationId="{90EA2176-8AF6-45E4-A0A8-D12B60199A70}"/>
          </ac:spMkLst>
        </pc:spChg>
        <pc:grpChg chg="add">
          <ac:chgData name="Sydney Anderson" userId="7ae43830-fed5-4b9a-8841-06d691f190f9" providerId="ADAL" clId="{C9D428B0-EE22-45D3-B6ED-5CF86F3BDA85}" dt="2022-03-28T19:09:04.976" v="234"/>
          <ac:grpSpMkLst>
            <pc:docMk/>
            <pc:sldMk cId="2710375676" sldId="285"/>
            <ac:grpSpMk id="20" creationId="{D6593914-0F1B-4B3D-8CFA-FA1E66EFC7F1}"/>
          </ac:grpSpMkLst>
        </pc:grpChg>
        <pc:grpChg chg="add mod">
          <ac:chgData name="Sydney Anderson" userId="7ae43830-fed5-4b9a-8841-06d691f190f9" providerId="ADAL" clId="{C9D428B0-EE22-45D3-B6ED-5CF86F3BDA85}" dt="2022-03-28T19:10:16.573" v="322" actId="571"/>
          <ac:grpSpMkLst>
            <pc:docMk/>
            <pc:sldMk cId="2710375676" sldId="285"/>
            <ac:grpSpMk id="24" creationId="{158D359E-3D67-4C8F-8181-B75327DFAD6F}"/>
          </ac:grpSpMkLst>
        </pc:grpChg>
        <pc:grpChg chg="add mod">
          <ac:chgData name="Sydney Anderson" userId="7ae43830-fed5-4b9a-8841-06d691f190f9" providerId="ADAL" clId="{C9D428B0-EE22-45D3-B6ED-5CF86F3BDA85}" dt="2022-03-28T19:10:26.392" v="324" actId="1076"/>
          <ac:grpSpMkLst>
            <pc:docMk/>
            <pc:sldMk cId="2710375676" sldId="285"/>
            <ac:grpSpMk id="27" creationId="{57BDCFCE-B3D8-4E5E-97B9-FDA481BFF6BE}"/>
          </ac:grpSpMkLst>
        </pc:grpChg>
        <pc:graphicFrameChg chg="del">
          <ac:chgData name="Sydney Anderson" userId="7ae43830-fed5-4b9a-8841-06d691f190f9" providerId="ADAL" clId="{C9D428B0-EE22-45D3-B6ED-5CF86F3BDA85}" dt="2022-03-28T19:08:58.510" v="229" actId="478"/>
          <ac:graphicFrameMkLst>
            <pc:docMk/>
            <pc:sldMk cId="2710375676" sldId="285"/>
            <ac:graphicFrameMk id="81" creationId="{57AB132A-6424-43BF-92C1-A761DAECA53F}"/>
          </ac:graphicFrameMkLst>
        </pc:graphicFrameChg>
        <pc:graphicFrameChg chg="del mod">
          <ac:chgData name="Sydney Anderson" userId="7ae43830-fed5-4b9a-8841-06d691f190f9" providerId="ADAL" clId="{C9D428B0-EE22-45D3-B6ED-5CF86F3BDA85}" dt="2022-03-28T19:08:57.755" v="228" actId="478"/>
          <ac:graphicFrameMkLst>
            <pc:docMk/>
            <pc:sldMk cId="2710375676" sldId="285"/>
            <ac:graphicFrameMk id="82" creationId="{069D8DBB-8B2E-492C-A4F8-AC5278A7DD96}"/>
          </ac:graphicFrameMkLst>
        </pc:graphicFrameChg>
        <pc:picChg chg="add mod modCrop">
          <ac:chgData name="Sydney Anderson" userId="7ae43830-fed5-4b9a-8841-06d691f190f9" providerId="ADAL" clId="{C9D428B0-EE22-45D3-B6ED-5CF86F3BDA85}" dt="2022-03-28T19:18:43.160" v="498" actId="1076"/>
          <ac:picMkLst>
            <pc:docMk/>
            <pc:sldMk cId="2710375676" sldId="285"/>
            <ac:picMk id="3" creationId="{CBD4ED77-07E9-4956-888D-1632E4174FE2}"/>
          </ac:picMkLst>
        </pc:picChg>
        <pc:picChg chg="del">
          <ac:chgData name="Sydney Anderson" userId="7ae43830-fed5-4b9a-8841-06d691f190f9" providerId="ADAL" clId="{C9D428B0-EE22-45D3-B6ED-5CF86F3BDA85}" dt="2022-03-28T19:08:54.778" v="224" actId="478"/>
          <ac:picMkLst>
            <pc:docMk/>
            <pc:sldMk cId="2710375676" sldId="285"/>
            <ac:picMk id="71" creationId="{6A2A0FA6-A60B-40BE-B142-9ACA898A12EC}"/>
          </ac:picMkLst>
        </pc:picChg>
        <pc:picChg chg="del">
          <ac:chgData name="Sydney Anderson" userId="7ae43830-fed5-4b9a-8841-06d691f190f9" providerId="ADAL" clId="{C9D428B0-EE22-45D3-B6ED-5CF86F3BDA85}" dt="2022-03-28T19:08:52.424" v="221" actId="478"/>
          <ac:picMkLst>
            <pc:docMk/>
            <pc:sldMk cId="2710375676" sldId="285"/>
            <ac:picMk id="72" creationId="{A609FB8A-6B5E-41C5-A935-C332CE4B9AF1}"/>
          </ac:picMkLst>
        </pc:picChg>
        <pc:picChg chg="del">
          <ac:chgData name="Sydney Anderson" userId="7ae43830-fed5-4b9a-8841-06d691f190f9" providerId="ADAL" clId="{C9D428B0-EE22-45D3-B6ED-5CF86F3BDA85}" dt="2022-03-28T19:08:59.112" v="230" actId="478"/>
          <ac:picMkLst>
            <pc:docMk/>
            <pc:sldMk cId="2710375676" sldId="285"/>
            <ac:picMk id="73" creationId="{675CF092-FABD-4575-9416-5810B3E4205D}"/>
          </ac:picMkLst>
        </pc:picChg>
        <pc:picChg chg="del">
          <ac:chgData name="Sydney Anderson" userId="7ae43830-fed5-4b9a-8841-06d691f190f9" providerId="ADAL" clId="{C9D428B0-EE22-45D3-B6ED-5CF86F3BDA85}" dt="2022-03-28T19:08:56.467" v="226" actId="478"/>
          <ac:picMkLst>
            <pc:docMk/>
            <pc:sldMk cId="2710375676" sldId="285"/>
            <ac:picMk id="74" creationId="{00EC1A20-8C63-4B7C-ABBD-891418C0FBCC}"/>
          </ac:picMkLst>
        </pc:picChg>
      </pc:sldChg>
      <pc:sldChg chg="addSp delSp modSp add">
        <pc:chgData name="Sydney Anderson" userId="7ae43830-fed5-4b9a-8841-06d691f190f9" providerId="ADAL" clId="{C9D428B0-EE22-45D3-B6ED-5CF86F3BDA85}" dt="2022-03-28T19:25:14.415" v="683" actId="1076"/>
        <pc:sldMkLst>
          <pc:docMk/>
          <pc:sldMk cId="2486024490" sldId="286"/>
        </pc:sldMkLst>
        <pc:spChg chg="mod">
          <ac:chgData name="Sydney Anderson" userId="7ae43830-fed5-4b9a-8841-06d691f190f9" providerId="ADAL" clId="{C9D428B0-EE22-45D3-B6ED-5CF86F3BDA85}" dt="2022-03-28T19:23:46.844" v="558" actId="20577"/>
          <ac:spMkLst>
            <pc:docMk/>
            <pc:sldMk cId="2486024490" sldId="286"/>
            <ac:spMk id="19" creationId="{F4FCB76A-8BE0-4714-B551-99E568A4DEF9}"/>
          </ac:spMkLst>
        </pc:spChg>
        <pc:spChg chg="mod">
          <ac:chgData name="Sydney Anderson" userId="7ae43830-fed5-4b9a-8841-06d691f190f9" providerId="ADAL" clId="{C9D428B0-EE22-45D3-B6ED-5CF86F3BDA85}" dt="2022-03-28T19:25:04.397" v="682" actId="20577"/>
          <ac:spMkLst>
            <pc:docMk/>
            <pc:sldMk cId="2486024490" sldId="286"/>
            <ac:spMk id="22" creationId="{8EE62324-8D7C-489E-82C0-678BCA26E314}"/>
          </ac:spMkLst>
        </pc:spChg>
        <pc:spChg chg="mod">
          <ac:chgData name="Sydney Anderson" userId="7ae43830-fed5-4b9a-8841-06d691f190f9" providerId="ADAL" clId="{C9D428B0-EE22-45D3-B6ED-5CF86F3BDA85}" dt="2022-03-28T19:25:14.415" v="683" actId="1076"/>
          <ac:spMkLst>
            <pc:docMk/>
            <pc:sldMk cId="2486024490" sldId="286"/>
            <ac:spMk id="26" creationId="{B64AE06A-5D87-4872-8A80-6BA9F323BC99}"/>
          </ac:spMkLst>
        </pc:spChg>
        <pc:spChg chg="mod">
          <ac:chgData name="Sydney Anderson" userId="7ae43830-fed5-4b9a-8841-06d691f190f9" providerId="ADAL" clId="{C9D428B0-EE22-45D3-B6ED-5CF86F3BDA85}" dt="2022-03-28T19:25:14.415" v="683" actId="1076"/>
          <ac:spMkLst>
            <pc:docMk/>
            <pc:sldMk cId="2486024490" sldId="286"/>
            <ac:spMk id="29" creationId="{28E232B6-6333-4968-9C03-A2846DB30DBA}"/>
          </ac:spMkLst>
        </pc:spChg>
        <pc:grpChg chg="mod">
          <ac:chgData name="Sydney Anderson" userId="7ae43830-fed5-4b9a-8841-06d691f190f9" providerId="ADAL" clId="{C9D428B0-EE22-45D3-B6ED-5CF86F3BDA85}" dt="2022-03-28T19:25:14.415" v="683" actId="1076"/>
          <ac:grpSpMkLst>
            <pc:docMk/>
            <pc:sldMk cId="2486024490" sldId="286"/>
            <ac:grpSpMk id="27" creationId="{57BDCFCE-B3D8-4E5E-97B9-FDA481BFF6BE}"/>
          </ac:grpSpMkLst>
        </pc:grpChg>
        <pc:picChg chg="del">
          <ac:chgData name="Sydney Anderson" userId="7ae43830-fed5-4b9a-8841-06d691f190f9" providerId="ADAL" clId="{C9D428B0-EE22-45D3-B6ED-5CF86F3BDA85}" dt="2022-03-28T19:22:20.097" v="500" actId="478"/>
          <ac:picMkLst>
            <pc:docMk/>
            <pc:sldMk cId="2486024490" sldId="286"/>
            <ac:picMk id="3" creationId="{CBD4ED77-07E9-4956-888D-1632E4174FE2}"/>
          </ac:picMkLst>
        </pc:picChg>
        <pc:picChg chg="add mod modCrop">
          <ac:chgData name="Sydney Anderson" userId="7ae43830-fed5-4b9a-8841-06d691f190f9" providerId="ADAL" clId="{C9D428B0-EE22-45D3-B6ED-5CF86F3BDA85}" dt="2022-03-28T19:22:54.792" v="506" actId="1076"/>
          <ac:picMkLst>
            <pc:docMk/>
            <pc:sldMk cId="2486024490" sldId="286"/>
            <ac:picMk id="4" creationId="{57DFB474-881A-4A8E-B254-03E71E328A59}"/>
          </ac:picMkLst>
        </pc:picChg>
      </pc:sldChg>
      <pc:sldChg chg="addSp delSp modSp add">
        <pc:chgData name="Sydney Anderson" userId="7ae43830-fed5-4b9a-8841-06d691f190f9" providerId="ADAL" clId="{C9D428B0-EE22-45D3-B6ED-5CF86F3BDA85}" dt="2022-03-28T20:14:52.943" v="1273" actId="1076"/>
        <pc:sldMkLst>
          <pc:docMk/>
          <pc:sldMk cId="4294678843" sldId="287"/>
        </pc:sldMkLst>
        <pc:spChg chg="add mod">
          <ac:chgData name="Sydney Anderson" userId="7ae43830-fed5-4b9a-8841-06d691f190f9" providerId="ADAL" clId="{C9D428B0-EE22-45D3-B6ED-5CF86F3BDA85}" dt="2022-03-28T20:14:24.945" v="1270" actId="20577"/>
          <ac:spMkLst>
            <pc:docMk/>
            <pc:sldMk cId="4294678843" sldId="287"/>
            <ac:spMk id="11" creationId="{4DA29A8D-52B7-453D-8FAC-7FFBF7C31F6F}"/>
          </ac:spMkLst>
        </pc:spChg>
        <pc:spChg chg="mod">
          <ac:chgData name="Sydney Anderson" userId="7ae43830-fed5-4b9a-8841-06d691f190f9" providerId="ADAL" clId="{C9D428B0-EE22-45D3-B6ED-5CF86F3BDA85}" dt="2022-03-28T19:44:58.074" v="1069" actId="20577"/>
          <ac:spMkLst>
            <pc:docMk/>
            <pc:sldMk cId="4294678843" sldId="287"/>
            <ac:spMk id="36" creationId="{84C03C3F-CB64-4A54-A01C-2EAD9E2C5041}"/>
          </ac:spMkLst>
        </pc:spChg>
        <pc:spChg chg="del mod">
          <ac:chgData name="Sydney Anderson" userId="7ae43830-fed5-4b9a-8841-06d691f190f9" providerId="ADAL" clId="{C9D428B0-EE22-45D3-B6ED-5CF86F3BDA85}" dt="2022-03-28T20:12:35.624" v="1197" actId="478"/>
          <ac:spMkLst>
            <pc:docMk/>
            <pc:sldMk cId="4294678843" sldId="287"/>
            <ac:spMk id="40" creationId="{FD35DBE3-C9E5-4667-B302-5148025B05AA}"/>
          </ac:spMkLst>
        </pc:spChg>
        <pc:spChg chg="mod">
          <ac:chgData name="Sydney Anderson" userId="7ae43830-fed5-4b9a-8841-06d691f190f9" providerId="ADAL" clId="{C9D428B0-EE22-45D3-B6ED-5CF86F3BDA85}" dt="2022-03-28T19:33:10.489" v="852" actId="20577"/>
          <ac:spMkLst>
            <pc:docMk/>
            <pc:sldMk cId="4294678843" sldId="287"/>
            <ac:spMk id="56" creationId="{00000000-0000-0000-0000-000000000000}"/>
          </ac:spMkLst>
        </pc:spChg>
        <pc:picChg chg="mod modCrop">
          <ac:chgData name="Sydney Anderson" userId="7ae43830-fed5-4b9a-8841-06d691f190f9" providerId="ADAL" clId="{C9D428B0-EE22-45D3-B6ED-5CF86F3BDA85}" dt="2022-03-28T20:14:52.943" v="1273" actId="1076"/>
          <ac:picMkLst>
            <pc:docMk/>
            <pc:sldMk cId="4294678843" sldId="287"/>
            <ac:picMk id="23" creationId="{AD771C94-D33B-467B-9DFA-640B7E9E4486}"/>
          </ac:picMkLst>
        </pc:picChg>
      </pc:sldChg>
      <pc:sldChg chg="addSp delSp modSp add">
        <pc:chgData name="Sydney Anderson" userId="7ae43830-fed5-4b9a-8841-06d691f190f9" providerId="ADAL" clId="{C9D428B0-EE22-45D3-B6ED-5CF86F3BDA85}" dt="2022-03-28T20:18:29.027" v="1439" actId="20577"/>
        <pc:sldMkLst>
          <pc:docMk/>
          <pc:sldMk cId="2673524270" sldId="288"/>
        </pc:sldMkLst>
        <pc:spChg chg="mod">
          <ac:chgData name="Sydney Anderson" userId="7ae43830-fed5-4b9a-8841-06d691f190f9" providerId="ADAL" clId="{C9D428B0-EE22-45D3-B6ED-5CF86F3BDA85}" dt="2022-03-28T20:16:32.801" v="1397" actId="20577"/>
          <ac:spMkLst>
            <pc:docMk/>
            <pc:sldMk cId="2673524270" sldId="288"/>
            <ac:spMk id="11" creationId="{4DA29A8D-52B7-453D-8FAC-7FFBF7C31F6F}"/>
          </ac:spMkLst>
        </pc:spChg>
        <pc:spChg chg="mod">
          <ac:chgData name="Sydney Anderson" userId="7ae43830-fed5-4b9a-8841-06d691f190f9" providerId="ADAL" clId="{C9D428B0-EE22-45D3-B6ED-5CF86F3BDA85}" dt="2022-03-28T20:18:29.027" v="1439" actId="20577"/>
          <ac:spMkLst>
            <pc:docMk/>
            <pc:sldMk cId="2673524270" sldId="288"/>
            <ac:spMk id="36" creationId="{84C03C3F-CB64-4A54-A01C-2EAD9E2C5041}"/>
          </ac:spMkLst>
        </pc:spChg>
        <pc:spChg chg="mod">
          <ac:chgData name="Sydney Anderson" userId="7ae43830-fed5-4b9a-8841-06d691f190f9" providerId="ADAL" clId="{C9D428B0-EE22-45D3-B6ED-5CF86F3BDA85}" dt="2022-03-28T20:15:31.005" v="1287" actId="20577"/>
          <ac:spMkLst>
            <pc:docMk/>
            <pc:sldMk cId="2673524270" sldId="288"/>
            <ac:spMk id="56" creationId="{00000000-0000-0000-0000-000000000000}"/>
          </ac:spMkLst>
        </pc:spChg>
        <pc:picChg chg="add del mod modCrop">
          <ac:chgData name="Sydney Anderson" userId="7ae43830-fed5-4b9a-8841-06d691f190f9" providerId="ADAL" clId="{C9D428B0-EE22-45D3-B6ED-5CF86F3BDA85}" dt="2022-03-28T20:18:27.191" v="1436" actId="1076"/>
          <ac:picMkLst>
            <pc:docMk/>
            <pc:sldMk cId="2673524270" sldId="288"/>
            <ac:picMk id="12" creationId="{C32B0F29-8293-491E-99CE-A13C3EBEF46E}"/>
          </ac:picMkLst>
        </pc:picChg>
        <pc:picChg chg="del">
          <ac:chgData name="Sydney Anderson" userId="7ae43830-fed5-4b9a-8841-06d691f190f9" providerId="ADAL" clId="{C9D428B0-EE22-45D3-B6ED-5CF86F3BDA85}" dt="2022-03-28T20:16:53.163" v="1398" actId="478"/>
          <ac:picMkLst>
            <pc:docMk/>
            <pc:sldMk cId="2673524270" sldId="288"/>
            <ac:picMk id="23" creationId="{AD771C94-D33B-467B-9DFA-640B7E9E4486}"/>
          </ac:picMkLst>
        </pc:picChg>
      </pc:sldChg>
      <pc:sldChg chg="addSp delSp modSp add">
        <pc:chgData name="Sydney Anderson" userId="7ae43830-fed5-4b9a-8841-06d691f190f9" providerId="ADAL" clId="{C9D428B0-EE22-45D3-B6ED-5CF86F3BDA85}" dt="2022-03-28T20:23:39.574" v="1544" actId="732"/>
        <pc:sldMkLst>
          <pc:docMk/>
          <pc:sldMk cId="2586060985" sldId="289"/>
        </pc:sldMkLst>
        <pc:spChg chg="del">
          <ac:chgData name="Sydney Anderson" userId="7ae43830-fed5-4b9a-8841-06d691f190f9" providerId="ADAL" clId="{C9D428B0-EE22-45D3-B6ED-5CF86F3BDA85}" dt="2022-03-28T20:20:10.188" v="1473" actId="478"/>
          <ac:spMkLst>
            <pc:docMk/>
            <pc:sldMk cId="2586060985" sldId="289"/>
            <ac:spMk id="11" creationId="{4DA29A8D-52B7-453D-8FAC-7FFBF7C31F6F}"/>
          </ac:spMkLst>
        </pc:spChg>
        <pc:spChg chg="add mod">
          <ac:chgData name="Sydney Anderson" userId="7ae43830-fed5-4b9a-8841-06d691f190f9" providerId="ADAL" clId="{C9D428B0-EE22-45D3-B6ED-5CF86F3BDA85}" dt="2022-03-28T20:23:29.883" v="1543" actId="1076"/>
          <ac:spMkLst>
            <pc:docMk/>
            <pc:sldMk cId="2586060985" sldId="289"/>
            <ac:spMk id="14" creationId="{2DC89CF3-959E-4E99-AE63-6C5AFCFB7D1B}"/>
          </ac:spMkLst>
        </pc:spChg>
        <pc:spChg chg="mod">
          <ac:chgData name="Sydney Anderson" userId="7ae43830-fed5-4b9a-8841-06d691f190f9" providerId="ADAL" clId="{C9D428B0-EE22-45D3-B6ED-5CF86F3BDA85}" dt="2022-03-28T20:21:44.338" v="1505" actId="1076"/>
          <ac:spMkLst>
            <pc:docMk/>
            <pc:sldMk cId="2586060985" sldId="289"/>
            <ac:spMk id="36" creationId="{84C03C3F-CB64-4A54-A01C-2EAD9E2C5041}"/>
          </ac:spMkLst>
        </pc:spChg>
        <pc:grpChg chg="add mod">
          <ac:chgData name="Sydney Anderson" userId="7ae43830-fed5-4b9a-8841-06d691f190f9" providerId="ADAL" clId="{C9D428B0-EE22-45D3-B6ED-5CF86F3BDA85}" dt="2022-03-28T20:21:49.054" v="1507" actId="1076"/>
          <ac:grpSpMkLst>
            <pc:docMk/>
            <pc:sldMk cId="2586060985" sldId="289"/>
            <ac:grpSpMk id="16" creationId="{0B4C3829-7E79-49C1-898D-9AA19948D03A}"/>
          </ac:grpSpMkLst>
        </pc:grpChg>
        <pc:grpChg chg="add mod">
          <ac:chgData name="Sydney Anderson" userId="7ae43830-fed5-4b9a-8841-06d691f190f9" providerId="ADAL" clId="{C9D428B0-EE22-45D3-B6ED-5CF86F3BDA85}" dt="2022-03-28T20:23:29.883" v="1543" actId="1076"/>
          <ac:grpSpMkLst>
            <pc:docMk/>
            <pc:sldMk cId="2586060985" sldId="289"/>
            <ac:grpSpMk id="18" creationId="{BDB9D21E-EB52-47B1-8CD6-A4B6B86C71C8}"/>
          </ac:grpSpMkLst>
        </pc:grpChg>
        <pc:grpChg chg="del mod">
          <ac:chgData name="Sydney Anderson" userId="7ae43830-fed5-4b9a-8841-06d691f190f9" providerId="ADAL" clId="{C9D428B0-EE22-45D3-B6ED-5CF86F3BDA85}" dt="2022-03-28T20:20:58.996" v="1479" actId="478"/>
          <ac:grpSpMkLst>
            <pc:docMk/>
            <pc:sldMk cId="2586060985" sldId="289"/>
            <ac:grpSpMk id="38" creationId="{ACE838C4-D385-4512-8614-85F43A9470E7}"/>
          </ac:grpSpMkLst>
        </pc:grpChg>
        <pc:picChg chg="del">
          <ac:chgData name="Sydney Anderson" userId="7ae43830-fed5-4b9a-8841-06d691f190f9" providerId="ADAL" clId="{C9D428B0-EE22-45D3-B6ED-5CF86F3BDA85}" dt="2022-03-28T20:19:42.428" v="1468" actId="478"/>
          <ac:picMkLst>
            <pc:docMk/>
            <pc:sldMk cId="2586060985" sldId="289"/>
            <ac:picMk id="12" creationId="{C32B0F29-8293-491E-99CE-A13C3EBEF46E}"/>
          </ac:picMkLst>
        </pc:picChg>
        <pc:picChg chg="add mod modCrop">
          <ac:chgData name="Sydney Anderson" userId="7ae43830-fed5-4b9a-8841-06d691f190f9" providerId="ADAL" clId="{C9D428B0-EE22-45D3-B6ED-5CF86F3BDA85}" dt="2022-03-28T20:23:39.574" v="1544" actId="732"/>
          <ac:picMkLst>
            <pc:docMk/>
            <pc:sldMk cId="2586060985" sldId="289"/>
            <ac:picMk id="13" creationId="{5941C5FA-D642-4801-8E17-998079FA51F5}"/>
          </ac:picMkLst>
        </pc:picChg>
        <pc:picChg chg="add del mod">
          <ac:chgData name="Sydney Anderson" userId="7ae43830-fed5-4b9a-8841-06d691f190f9" providerId="ADAL" clId="{C9D428B0-EE22-45D3-B6ED-5CF86F3BDA85}" dt="2022-03-28T20:22:14.558" v="1513" actId="478"/>
          <ac:picMkLst>
            <pc:docMk/>
            <pc:sldMk cId="2586060985" sldId="289"/>
            <ac:picMk id="15" creationId="{DC9A09BA-B8FA-4110-BDA2-BC612FF926C8}"/>
          </ac:picMkLst>
        </pc:picChg>
        <pc:picChg chg="add mod">
          <ac:chgData name="Sydney Anderson" userId="7ae43830-fed5-4b9a-8841-06d691f190f9" providerId="ADAL" clId="{C9D428B0-EE22-45D3-B6ED-5CF86F3BDA85}" dt="2022-03-28T20:23:22.205" v="1542" actId="14100"/>
          <ac:picMkLst>
            <pc:docMk/>
            <pc:sldMk cId="2586060985" sldId="289"/>
            <ac:picMk id="20" creationId="{43014BFC-3F2C-429F-A597-B33328BA7576}"/>
          </ac:picMkLst>
        </pc:picChg>
      </pc:sldChg>
      <pc:sldChg chg="addSp delSp modSp add ord">
        <pc:chgData name="Sydney Anderson" userId="7ae43830-fed5-4b9a-8841-06d691f190f9" providerId="ADAL" clId="{C9D428B0-EE22-45D3-B6ED-5CF86F3BDA85}" dt="2022-03-28T20:52:52.024" v="2447" actId="14100"/>
        <pc:sldMkLst>
          <pc:docMk/>
          <pc:sldMk cId="284801177" sldId="290"/>
        </pc:sldMkLst>
        <pc:spChg chg="add del mod">
          <ac:chgData name="Sydney Anderson" userId="7ae43830-fed5-4b9a-8841-06d691f190f9" providerId="ADAL" clId="{C9D428B0-EE22-45D3-B6ED-5CF86F3BDA85}" dt="2022-03-28T20:32:11.668" v="1962"/>
          <ac:spMkLst>
            <pc:docMk/>
            <pc:sldMk cId="284801177" sldId="290"/>
            <ac:spMk id="3" creationId="{C7174E76-F6B5-4FAD-99A5-473FB15A53F0}"/>
          </ac:spMkLst>
        </pc:spChg>
        <pc:spChg chg="add del mod">
          <ac:chgData name="Sydney Anderson" userId="7ae43830-fed5-4b9a-8841-06d691f190f9" providerId="ADAL" clId="{C9D428B0-EE22-45D3-B6ED-5CF86F3BDA85}" dt="2022-03-28T20:40:46.591" v="2160" actId="478"/>
          <ac:spMkLst>
            <pc:docMk/>
            <pc:sldMk cId="284801177" sldId="290"/>
            <ac:spMk id="17" creationId="{DAA619F5-AE51-4922-AD6C-104874B40703}"/>
          </ac:spMkLst>
        </pc:spChg>
        <pc:spChg chg="add del">
          <ac:chgData name="Sydney Anderson" userId="7ae43830-fed5-4b9a-8841-06d691f190f9" providerId="ADAL" clId="{C9D428B0-EE22-45D3-B6ED-5CF86F3BDA85}" dt="2022-03-28T20:31:41.071" v="1950"/>
          <ac:spMkLst>
            <pc:docMk/>
            <pc:sldMk cId="284801177" sldId="290"/>
            <ac:spMk id="21" creationId="{17A120D2-81A1-4F5A-B636-BE5EB50C748E}"/>
          </ac:spMkLst>
        </pc:spChg>
        <pc:spChg chg="add mod">
          <ac:chgData name="Sydney Anderson" userId="7ae43830-fed5-4b9a-8841-06d691f190f9" providerId="ADAL" clId="{C9D428B0-EE22-45D3-B6ED-5CF86F3BDA85}" dt="2022-03-28T20:48:25.266" v="2319" actId="1076"/>
          <ac:spMkLst>
            <pc:docMk/>
            <pc:sldMk cId="284801177" sldId="290"/>
            <ac:spMk id="24" creationId="{5826F1DB-996B-4392-8565-C3A471319E70}"/>
          </ac:spMkLst>
        </pc:spChg>
        <pc:spChg chg="add mod">
          <ac:chgData name="Sydney Anderson" userId="7ae43830-fed5-4b9a-8841-06d691f190f9" providerId="ADAL" clId="{C9D428B0-EE22-45D3-B6ED-5CF86F3BDA85}" dt="2022-03-28T20:40:43.486" v="2158" actId="1076"/>
          <ac:spMkLst>
            <pc:docMk/>
            <pc:sldMk cId="284801177" sldId="290"/>
            <ac:spMk id="26" creationId="{FBBED27A-7B74-4D45-AD9C-EF4724977F16}"/>
          </ac:spMkLst>
        </pc:spChg>
        <pc:spChg chg="add mod">
          <ac:chgData name="Sydney Anderson" userId="7ae43830-fed5-4b9a-8841-06d691f190f9" providerId="ADAL" clId="{C9D428B0-EE22-45D3-B6ED-5CF86F3BDA85}" dt="2022-03-28T20:49:20.279" v="2333" actId="1076"/>
          <ac:spMkLst>
            <pc:docMk/>
            <pc:sldMk cId="284801177" sldId="290"/>
            <ac:spMk id="29" creationId="{1762DC2B-AEDA-473D-905C-A793D73AE66F}"/>
          </ac:spMkLst>
        </pc:spChg>
        <pc:spChg chg="mod">
          <ac:chgData name="Sydney Anderson" userId="7ae43830-fed5-4b9a-8841-06d691f190f9" providerId="ADAL" clId="{C9D428B0-EE22-45D3-B6ED-5CF86F3BDA85}" dt="2022-03-28T20:34:20.284" v="2057" actId="1076"/>
          <ac:spMkLst>
            <pc:docMk/>
            <pc:sldMk cId="284801177" sldId="290"/>
            <ac:spMk id="30" creationId="{4CF95BD7-3382-4F88-87EC-69575F5FF166}"/>
          </ac:spMkLst>
        </pc:spChg>
        <pc:spChg chg="mod">
          <ac:chgData name="Sydney Anderson" userId="7ae43830-fed5-4b9a-8841-06d691f190f9" providerId="ADAL" clId="{C9D428B0-EE22-45D3-B6ED-5CF86F3BDA85}" dt="2022-03-28T20:34:20.284" v="2057" actId="1076"/>
          <ac:spMkLst>
            <pc:docMk/>
            <pc:sldMk cId="284801177" sldId="290"/>
            <ac:spMk id="33" creationId="{F1D2ABFA-D31F-4472-A752-4FF2F3056048}"/>
          </ac:spMkLst>
        </pc:spChg>
        <pc:spChg chg="mod">
          <ac:chgData name="Sydney Anderson" userId="7ae43830-fed5-4b9a-8841-06d691f190f9" providerId="ADAL" clId="{C9D428B0-EE22-45D3-B6ED-5CF86F3BDA85}" dt="2022-03-28T20:34:14.989" v="2056" actId="1076"/>
          <ac:spMkLst>
            <pc:docMk/>
            <pc:sldMk cId="284801177" sldId="290"/>
            <ac:spMk id="36" creationId="{84C03C3F-CB64-4A54-A01C-2EAD9E2C5041}"/>
          </ac:spMkLst>
        </pc:spChg>
        <pc:spChg chg="add mod">
          <ac:chgData name="Sydney Anderson" userId="7ae43830-fed5-4b9a-8841-06d691f190f9" providerId="ADAL" clId="{C9D428B0-EE22-45D3-B6ED-5CF86F3BDA85}" dt="2022-03-28T20:48:35.371" v="2320" actId="1076"/>
          <ac:spMkLst>
            <pc:docMk/>
            <pc:sldMk cId="284801177" sldId="290"/>
            <ac:spMk id="37" creationId="{6DDAE104-E2F3-40E5-902F-2451ACE64652}"/>
          </ac:spMkLst>
        </pc:spChg>
        <pc:spChg chg="mod">
          <ac:chgData name="Sydney Anderson" userId="7ae43830-fed5-4b9a-8841-06d691f190f9" providerId="ADAL" clId="{C9D428B0-EE22-45D3-B6ED-5CF86F3BDA85}" dt="2022-03-28T20:34:14.989" v="2056" actId="1076"/>
          <ac:spMkLst>
            <pc:docMk/>
            <pc:sldMk cId="284801177" sldId="290"/>
            <ac:spMk id="40" creationId="{FD35DBE3-C9E5-4667-B302-5148025B05AA}"/>
          </ac:spMkLst>
        </pc:spChg>
        <pc:spChg chg="add mod">
          <ac:chgData name="Sydney Anderson" userId="7ae43830-fed5-4b9a-8841-06d691f190f9" providerId="ADAL" clId="{C9D428B0-EE22-45D3-B6ED-5CF86F3BDA85}" dt="2022-03-28T20:48:18.043" v="2317" actId="1076"/>
          <ac:spMkLst>
            <pc:docMk/>
            <pc:sldMk cId="284801177" sldId="290"/>
            <ac:spMk id="42" creationId="{A2C6C599-12EE-4D0E-B6BC-DCE0836B0386}"/>
          </ac:spMkLst>
        </pc:spChg>
        <pc:spChg chg="add mod">
          <ac:chgData name="Sydney Anderson" userId="7ae43830-fed5-4b9a-8841-06d691f190f9" providerId="ADAL" clId="{C9D428B0-EE22-45D3-B6ED-5CF86F3BDA85}" dt="2022-03-28T20:49:12.026" v="2330" actId="1076"/>
          <ac:spMkLst>
            <pc:docMk/>
            <pc:sldMk cId="284801177" sldId="290"/>
            <ac:spMk id="49" creationId="{242A6AF3-3E6E-4B54-97B5-5F6CB4B497B7}"/>
          </ac:spMkLst>
        </pc:spChg>
        <pc:spChg chg="add del mod">
          <ac:chgData name="Sydney Anderson" userId="7ae43830-fed5-4b9a-8841-06d691f190f9" providerId="ADAL" clId="{C9D428B0-EE22-45D3-B6ED-5CF86F3BDA85}" dt="2022-03-28T20:45:34.418" v="2282" actId="478"/>
          <ac:spMkLst>
            <pc:docMk/>
            <pc:sldMk cId="284801177" sldId="290"/>
            <ac:spMk id="51" creationId="{212ECA14-95B7-499B-AE96-644E277A35A2}"/>
          </ac:spMkLst>
        </pc:spChg>
        <pc:spChg chg="add del mod">
          <ac:chgData name="Sydney Anderson" userId="7ae43830-fed5-4b9a-8841-06d691f190f9" providerId="ADAL" clId="{C9D428B0-EE22-45D3-B6ED-5CF86F3BDA85}" dt="2022-03-28T20:49:50.295" v="2342"/>
          <ac:spMkLst>
            <pc:docMk/>
            <pc:sldMk cId="284801177" sldId="290"/>
            <ac:spMk id="54" creationId="{10E94281-6363-4F7C-8B96-BD60342E550B}"/>
          </ac:spMkLst>
        </pc:spChg>
        <pc:spChg chg="mod">
          <ac:chgData name="Sydney Anderson" userId="7ae43830-fed5-4b9a-8841-06d691f190f9" providerId="ADAL" clId="{C9D428B0-EE22-45D3-B6ED-5CF86F3BDA85}" dt="2022-03-28T20:25:22.903" v="1577" actId="20577"/>
          <ac:spMkLst>
            <pc:docMk/>
            <pc:sldMk cId="284801177" sldId="290"/>
            <ac:spMk id="56" creationId="{00000000-0000-0000-0000-000000000000}"/>
          </ac:spMkLst>
        </pc:spChg>
        <pc:spChg chg="add mod">
          <ac:chgData name="Sydney Anderson" userId="7ae43830-fed5-4b9a-8841-06d691f190f9" providerId="ADAL" clId="{C9D428B0-EE22-45D3-B6ED-5CF86F3BDA85}" dt="2022-03-28T20:51:49.112" v="2427" actId="1076"/>
          <ac:spMkLst>
            <pc:docMk/>
            <pc:sldMk cId="284801177" sldId="290"/>
            <ac:spMk id="58" creationId="{34F41312-E935-4DE2-BF50-50034A405BC0}"/>
          </ac:spMkLst>
        </pc:spChg>
        <pc:grpChg chg="add del mod">
          <ac:chgData name="Sydney Anderson" userId="7ae43830-fed5-4b9a-8841-06d691f190f9" providerId="ADAL" clId="{C9D428B0-EE22-45D3-B6ED-5CF86F3BDA85}" dt="2022-03-28T20:32:13.308" v="1963" actId="478"/>
          <ac:grpSpMkLst>
            <pc:docMk/>
            <pc:sldMk cId="284801177" sldId="290"/>
            <ac:grpSpMk id="15" creationId="{9CFB66E1-B894-46EC-86AE-2229C7792C3C}"/>
          </ac:grpSpMkLst>
        </pc:grpChg>
        <pc:grpChg chg="add del">
          <ac:chgData name="Sydney Anderson" userId="7ae43830-fed5-4b9a-8841-06d691f190f9" providerId="ADAL" clId="{C9D428B0-EE22-45D3-B6ED-5CF86F3BDA85}" dt="2022-03-28T20:31:41.071" v="1950"/>
          <ac:grpSpMkLst>
            <pc:docMk/>
            <pc:sldMk cId="284801177" sldId="290"/>
            <ac:grpSpMk id="19" creationId="{817AAA3D-DA47-4EC0-B88E-6E466E6962B0}"/>
          </ac:grpSpMkLst>
        </pc:grpChg>
        <pc:grpChg chg="add del mod">
          <ac:chgData name="Sydney Anderson" userId="7ae43830-fed5-4b9a-8841-06d691f190f9" providerId="ADAL" clId="{C9D428B0-EE22-45D3-B6ED-5CF86F3BDA85}" dt="2022-03-28T20:31:49.970" v="1954" actId="478"/>
          <ac:grpSpMkLst>
            <pc:docMk/>
            <pc:sldMk cId="284801177" sldId="290"/>
            <ac:grpSpMk id="22" creationId="{05FD53B5-C384-41BD-96F5-E2BA64A98BA0}"/>
          </ac:grpSpMkLst>
        </pc:grpChg>
        <pc:grpChg chg="add mod">
          <ac:chgData name="Sydney Anderson" userId="7ae43830-fed5-4b9a-8841-06d691f190f9" providerId="ADAL" clId="{C9D428B0-EE22-45D3-B6ED-5CF86F3BDA85}" dt="2022-03-28T20:38:09.848" v="2075" actId="1076"/>
          <ac:grpSpMkLst>
            <pc:docMk/>
            <pc:sldMk cId="284801177" sldId="290"/>
            <ac:grpSpMk id="27" creationId="{6191E780-9A0C-4D7D-8C95-C11FCD8E8A6C}"/>
          </ac:grpSpMkLst>
        </pc:grpChg>
        <pc:grpChg chg="mod">
          <ac:chgData name="Sydney Anderson" userId="7ae43830-fed5-4b9a-8841-06d691f190f9" providerId="ADAL" clId="{C9D428B0-EE22-45D3-B6ED-5CF86F3BDA85}" dt="2022-03-28T20:34:20.284" v="2057" actId="1076"/>
          <ac:grpSpMkLst>
            <pc:docMk/>
            <pc:sldMk cId="284801177" sldId="290"/>
            <ac:grpSpMk id="31" creationId="{0472BCEF-2DF8-44BA-8679-EAB938FBE413}"/>
          </ac:grpSpMkLst>
        </pc:grpChg>
        <pc:grpChg chg="mod">
          <ac:chgData name="Sydney Anderson" userId="7ae43830-fed5-4b9a-8841-06d691f190f9" providerId="ADAL" clId="{C9D428B0-EE22-45D3-B6ED-5CF86F3BDA85}" dt="2022-03-28T20:34:14.989" v="2056" actId="1076"/>
          <ac:grpSpMkLst>
            <pc:docMk/>
            <pc:sldMk cId="284801177" sldId="290"/>
            <ac:grpSpMk id="38" creationId="{ACE838C4-D385-4512-8614-85F43A9470E7}"/>
          </ac:grpSpMkLst>
        </pc:grpChg>
        <pc:grpChg chg="add del mod">
          <ac:chgData name="Sydney Anderson" userId="7ae43830-fed5-4b9a-8841-06d691f190f9" providerId="ADAL" clId="{C9D428B0-EE22-45D3-B6ED-5CF86F3BDA85}" dt="2022-03-28T20:49:50.295" v="2342"/>
          <ac:grpSpMkLst>
            <pc:docMk/>
            <pc:sldMk cId="284801177" sldId="290"/>
            <ac:grpSpMk id="55" creationId="{CEFCEC73-689E-4F86-BD47-F5DB23D1B323}"/>
          </ac:grpSpMkLst>
        </pc:grpChg>
        <pc:grpChg chg="add mod">
          <ac:chgData name="Sydney Anderson" userId="7ae43830-fed5-4b9a-8841-06d691f190f9" providerId="ADAL" clId="{C9D428B0-EE22-45D3-B6ED-5CF86F3BDA85}" dt="2022-03-28T20:51:49.112" v="2427" actId="1076"/>
          <ac:grpSpMkLst>
            <pc:docMk/>
            <pc:sldMk cId="284801177" sldId="290"/>
            <ac:grpSpMk id="59" creationId="{FF8556B1-4F9D-433C-9607-8B570EFEDCB9}"/>
          </ac:grpSpMkLst>
        </pc:grpChg>
        <pc:picChg chg="del">
          <ac:chgData name="Sydney Anderson" userId="7ae43830-fed5-4b9a-8841-06d691f190f9" providerId="ADAL" clId="{C9D428B0-EE22-45D3-B6ED-5CF86F3BDA85}" dt="2022-03-28T20:26:28.357" v="1658" actId="478"/>
          <ac:picMkLst>
            <pc:docMk/>
            <pc:sldMk cId="284801177" sldId="290"/>
            <ac:picMk id="2" creationId="{F57C4176-20CF-4FD1-92D7-F52CADEA0601}"/>
          </ac:picMkLst>
        </pc:picChg>
        <pc:picChg chg="add mod">
          <ac:chgData name="Sydney Anderson" userId="7ae43830-fed5-4b9a-8841-06d691f190f9" providerId="ADAL" clId="{C9D428B0-EE22-45D3-B6ED-5CF86F3BDA85}" dt="2022-03-28T20:48:53.887" v="2325" actId="14100"/>
          <ac:picMkLst>
            <pc:docMk/>
            <pc:sldMk cId="284801177" sldId="290"/>
            <ac:picMk id="25" creationId="{999C9DE3-FD81-4E33-B815-1838DED3285F}"/>
          </ac:picMkLst>
        </pc:picChg>
        <pc:picChg chg="add del mod">
          <ac:chgData name="Sydney Anderson" userId="7ae43830-fed5-4b9a-8841-06d691f190f9" providerId="ADAL" clId="{C9D428B0-EE22-45D3-B6ED-5CF86F3BDA85}" dt="2022-03-28T20:39:42.483" v="2147" actId="478"/>
          <ac:picMkLst>
            <pc:docMk/>
            <pc:sldMk cId="284801177" sldId="290"/>
            <ac:picMk id="34" creationId="{DD6FEA29-019F-4DBA-A730-CB2AAC727A1B}"/>
          </ac:picMkLst>
        </pc:picChg>
        <pc:picChg chg="add del mod">
          <ac:chgData name="Sydney Anderson" userId="7ae43830-fed5-4b9a-8841-06d691f190f9" providerId="ADAL" clId="{C9D428B0-EE22-45D3-B6ED-5CF86F3BDA85}" dt="2022-03-28T20:43:37.952" v="2242" actId="478"/>
          <ac:picMkLst>
            <pc:docMk/>
            <pc:sldMk cId="284801177" sldId="290"/>
            <ac:picMk id="35" creationId="{4B3304AA-FD83-4390-8708-F7BD57E88650}"/>
          </ac:picMkLst>
        </pc:picChg>
        <pc:picChg chg="add del mod">
          <ac:chgData name="Sydney Anderson" userId="7ae43830-fed5-4b9a-8841-06d691f190f9" providerId="ADAL" clId="{C9D428B0-EE22-45D3-B6ED-5CF86F3BDA85}" dt="2022-03-28T20:43:21.839" v="2239" actId="478"/>
          <ac:picMkLst>
            <pc:docMk/>
            <pc:sldMk cId="284801177" sldId="290"/>
            <ac:picMk id="41" creationId="{7E373799-E912-4E60-9476-0B8147E47FA4}"/>
          </ac:picMkLst>
        </pc:picChg>
        <pc:picChg chg="add del mod">
          <ac:chgData name="Sydney Anderson" userId="7ae43830-fed5-4b9a-8841-06d691f190f9" providerId="ADAL" clId="{C9D428B0-EE22-45D3-B6ED-5CF86F3BDA85}" dt="2022-03-28T20:43:56.556" v="2249" actId="478"/>
          <ac:picMkLst>
            <pc:docMk/>
            <pc:sldMk cId="284801177" sldId="290"/>
            <ac:picMk id="43" creationId="{9A9E9471-E88B-40EA-9BFA-5B929D86A20D}"/>
          </ac:picMkLst>
        </pc:picChg>
        <pc:picChg chg="add mod">
          <ac:chgData name="Sydney Anderson" userId="7ae43830-fed5-4b9a-8841-06d691f190f9" providerId="ADAL" clId="{C9D428B0-EE22-45D3-B6ED-5CF86F3BDA85}" dt="2022-03-28T20:48:47.532" v="2323" actId="1076"/>
          <ac:picMkLst>
            <pc:docMk/>
            <pc:sldMk cId="284801177" sldId="290"/>
            <ac:picMk id="44" creationId="{6AF8E2BB-2AA3-4605-9EB3-EBC6C5303D1B}"/>
          </ac:picMkLst>
        </pc:picChg>
        <pc:picChg chg="add mod">
          <ac:chgData name="Sydney Anderson" userId="7ae43830-fed5-4b9a-8841-06d691f190f9" providerId="ADAL" clId="{C9D428B0-EE22-45D3-B6ED-5CF86F3BDA85}" dt="2022-03-28T20:51:40.858" v="2426" actId="14100"/>
          <ac:picMkLst>
            <pc:docMk/>
            <pc:sldMk cId="284801177" sldId="290"/>
            <ac:picMk id="45" creationId="{D8AD2FAA-6530-4991-A6D5-6366BC618760}"/>
          </ac:picMkLst>
        </pc:picChg>
        <pc:picChg chg="add mod ord modCrop">
          <ac:chgData name="Sydney Anderson" userId="7ae43830-fed5-4b9a-8841-06d691f190f9" providerId="ADAL" clId="{C9D428B0-EE22-45D3-B6ED-5CF86F3BDA85}" dt="2022-03-28T20:48:49.640" v="2324" actId="1076"/>
          <ac:picMkLst>
            <pc:docMk/>
            <pc:sldMk cId="284801177" sldId="290"/>
            <ac:picMk id="48" creationId="{5A2990F8-C57A-43A3-93CF-1ECAA88A20CC}"/>
          </ac:picMkLst>
        </pc:picChg>
        <pc:picChg chg="add del mod">
          <ac:chgData name="Sydney Anderson" userId="7ae43830-fed5-4b9a-8841-06d691f190f9" providerId="ADAL" clId="{C9D428B0-EE22-45D3-B6ED-5CF86F3BDA85}" dt="2022-03-28T20:45:41.697" v="2284" actId="478"/>
          <ac:picMkLst>
            <pc:docMk/>
            <pc:sldMk cId="284801177" sldId="290"/>
            <ac:picMk id="50" creationId="{9E3F052E-B94D-4532-B2F0-512077972297}"/>
          </ac:picMkLst>
        </pc:picChg>
        <pc:picChg chg="add del mod">
          <ac:chgData name="Sydney Anderson" userId="7ae43830-fed5-4b9a-8841-06d691f190f9" providerId="ADAL" clId="{C9D428B0-EE22-45D3-B6ED-5CF86F3BDA85}" dt="2022-03-28T20:45:34.418" v="2282" actId="478"/>
          <ac:picMkLst>
            <pc:docMk/>
            <pc:sldMk cId="284801177" sldId="290"/>
            <ac:picMk id="52" creationId="{F0A3B356-8FC4-4B1C-A87D-FFB15EF9F6D5}"/>
          </ac:picMkLst>
        </pc:picChg>
        <pc:picChg chg="add mod">
          <ac:chgData name="Sydney Anderson" userId="7ae43830-fed5-4b9a-8841-06d691f190f9" providerId="ADAL" clId="{C9D428B0-EE22-45D3-B6ED-5CF86F3BDA85}" dt="2022-03-28T20:51:38.751" v="2425" actId="14100"/>
          <ac:picMkLst>
            <pc:docMk/>
            <pc:sldMk cId="284801177" sldId="290"/>
            <ac:picMk id="53" creationId="{9B7E2E02-473E-44BB-BBD4-142976705926}"/>
          </ac:picMkLst>
        </pc:picChg>
        <pc:picChg chg="add mod">
          <ac:chgData name="Sydney Anderson" userId="7ae43830-fed5-4b9a-8841-06d691f190f9" providerId="ADAL" clId="{C9D428B0-EE22-45D3-B6ED-5CF86F3BDA85}" dt="2022-03-28T20:52:41.601" v="2441" actId="1076"/>
          <ac:picMkLst>
            <pc:docMk/>
            <pc:sldMk cId="284801177" sldId="290"/>
            <ac:picMk id="61" creationId="{986CA6E6-9509-47BA-9C00-2C0BC1A7F793}"/>
          </ac:picMkLst>
        </pc:picChg>
        <pc:picChg chg="add mod">
          <ac:chgData name="Sydney Anderson" userId="7ae43830-fed5-4b9a-8841-06d691f190f9" providerId="ADAL" clId="{C9D428B0-EE22-45D3-B6ED-5CF86F3BDA85}" dt="2022-03-28T20:52:52.024" v="2447" actId="14100"/>
          <ac:picMkLst>
            <pc:docMk/>
            <pc:sldMk cId="284801177" sldId="290"/>
            <ac:picMk id="62" creationId="{501454EC-E393-46D2-B377-082B6C38D715}"/>
          </ac:picMkLst>
        </pc:picChg>
        <pc:picChg chg="add mod modCrop">
          <ac:chgData name="Sydney Anderson" userId="7ae43830-fed5-4b9a-8841-06d691f190f9" providerId="ADAL" clId="{C9D428B0-EE22-45D3-B6ED-5CF86F3BDA85}" dt="2022-03-28T20:52:47.309" v="2444" actId="1076"/>
          <ac:picMkLst>
            <pc:docMk/>
            <pc:sldMk cId="284801177" sldId="290"/>
            <ac:picMk id="63" creationId="{D108D37B-6AB1-42C8-8E07-1B098E4C8E61}"/>
          </ac:picMkLst>
        </pc:picChg>
        <pc:picChg chg="add mod">
          <ac:chgData name="Sydney Anderson" userId="7ae43830-fed5-4b9a-8841-06d691f190f9" providerId="ADAL" clId="{C9D428B0-EE22-45D3-B6ED-5CF86F3BDA85}" dt="2022-03-28T20:52:44.365" v="2442" actId="1076"/>
          <ac:picMkLst>
            <pc:docMk/>
            <pc:sldMk cId="284801177" sldId="290"/>
            <ac:picMk id="64" creationId="{AB8480A9-17E1-4F16-912F-F34AFBA87EA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3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545956" y="2608011"/>
            <a:ext cx="14274897" cy="7101724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545956" y="437728"/>
            <a:ext cx="7423253" cy="203372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3E323B6-43A8-4345-93F4-D2154E14CDE4}"/>
              </a:ext>
            </a:extLst>
          </p:cNvPr>
          <p:cNvSpPr/>
          <p:nvPr/>
        </p:nvSpPr>
        <p:spPr>
          <a:xfrm>
            <a:off x="983443" y="3831217"/>
            <a:ext cx="9865789" cy="36265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9600" b="1" dirty="0">
                <a:solidFill>
                  <a:srgbClr val="FFFFFF"/>
                </a:solidFill>
              </a:rPr>
              <a:t>CANADIAN CUSTOMS BROKERAGE</a:t>
            </a:r>
            <a:endParaRPr lang="en-US" sz="9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C79E39C-B352-4A34-ABA5-58F06C8D1364}"/>
              </a:ext>
            </a:extLst>
          </p:cNvPr>
          <p:cNvSpPr/>
          <p:nvPr/>
        </p:nvSpPr>
        <p:spPr>
          <a:xfrm>
            <a:off x="983443" y="7594342"/>
            <a:ext cx="13399921" cy="121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100"/>
              </a:lnSpc>
            </a:pPr>
            <a:r>
              <a:rPr lang="en-US" sz="7200" dirty="0">
                <a:solidFill>
                  <a:schemeClr val="bg1"/>
                </a:solidFill>
              </a:rPr>
              <a:t>Presented 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26999" y="-6948"/>
            <a:ext cx="18415000" cy="1809808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FRONTIER’S SERVICES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6C1A09A-1F09-439D-9F2A-DD5387113511}"/>
              </a:ext>
            </a:extLst>
          </p:cNvPr>
          <p:cNvSpPr txBox="1"/>
          <p:nvPr/>
        </p:nvSpPr>
        <p:spPr>
          <a:xfrm>
            <a:off x="1099751" y="2173107"/>
            <a:ext cx="16088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FRONTIER IS A PRIVATELY OWNED, CANADIAN-BASED CUSTOMS BROKERAGE &amp; COMPLIANCE PROVIDER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2A0FA6-A60B-40BE-B142-9ACA898A1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044233"/>
            <a:ext cx="1590499" cy="14720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609FB8A-6B5E-41C5-A935-C332CE4B9A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874762"/>
            <a:ext cx="1267098" cy="12829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75CF092-FABD-4575-9416-5810B3E42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960" y="7782234"/>
            <a:ext cx="1801671" cy="14910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0EC1A20-8C63-4B7C-ABBD-891418C0FB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586" y="7364079"/>
            <a:ext cx="1867266" cy="178864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A14F4A8-B78A-4FA4-A68B-B63C4993CF2A}"/>
              </a:ext>
            </a:extLst>
          </p:cNvPr>
          <p:cNvSpPr/>
          <p:nvPr/>
        </p:nvSpPr>
        <p:spPr>
          <a:xfrm>
            <a:off x="3408453" y="4267888"/>
            <a:ext cx="356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TRANS-BORDER LOGISTICS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B19D98C-2F29-4EDD-87CA-D4DF21A55B10}"/>
              </a:ext>
            </a:extLst>
          </p:cNvPr>
          <p:cNvSpPr/>
          <p:nvPr/>
        </p:nvSpPr>
        <p:spPr>
          <a:xfrm>
            <a:off x="3408453" y="8119963"/>
            <a:ext cx="450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FREIGHT &amp; COURIER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B378EC-AEAF-4BB2-B154-6ECDFE20887B}"/>
              </a:ext>
            </a:extLst>
          </p:cNvPr>
          <p:cNvSpPr/>
          <p:nvPr/>
        </p:nvSpPr>
        <p:spPr>
          <a:xfrm>
            <a:off x="3412259" y="6196404"/>
            <a:ext cx="4128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INTERNATIONAL FORWARDING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2B299D-F390-4D2D-8667-E988FF21FAB1}"/>
              </a:ext>
            </a:extLst>
          </p:cNvPr>
          <p:cNvSpPr/>
          <p:nvPr/>
        </p:nvSpPr>
        <p:spPr>
          <a:xfrm>
            <a:off x="11310221" y="4218013"/>
            <a:ext cx="6326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CANADIAN CUSTOMS BROKERAGE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CD13A7-77AF-47D2-A3F3-FAED2E1C145A}"/>
              </a:ext>
            </a:extLst>
          </p:cNvPr>
          <p:cNvSpPr/>
          <p:nvPr/>
        </p:nvSpPr>
        <p:spPr>
          <a:xfrm>
            <a:off x="11310221" y="5957372"/>
            <a:ext cx="3430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USA CUSTOMS BROKERAGE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EA2176-8AF6-45E4-A0A8-D12B60199A70}"/>
              </a:ext>
            </a:extLst>
          </p:cNvPr>
          <p:cNvSpPr/>
          <p:nvPr/>
        </p:nvSpPr>
        <p:spPr>
          <a:xfrm>
            <a:off x="11310221" y="7938494"/>
            <a:ext cx="4699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TRADE COMPLIANCE </a:t>
            </a:r>
          </a:p>
        </p:txBody>
      </p:sp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57AB132A-6424-43BF-92C1-A761DAECA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69116"/>
              </p:ext>
            </p:extLst>
          </p:nvPr>
        </p:nvGraphicFramePr>
        <p:xfrm>
          <a:off x="8719342" y="4093150"/>
          <a:ext cx="1392903" cy="132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8" imgW="3656880" imgH="3479040" progId="">
                  <p:embed/>
                </p:oleObj>
              </mc:Choice>
              <mc:Fallback>
                <p:oleObj r:id="rId8" imgW="3656880" imgH="3479040" progId="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57AB132A-6424-43BF-92C1-A761DAECA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19342" y="4093150"/>
                        <a:ext cx="1392903" cy="132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069D8DBB-8B2E-492C-A4F8-AC5278A7D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839669"/>
              </p:ext>
            </p:extLst>
          </p:nvPr>
        </p:nvGraphicFramePr>
        <p:xfrm>
          <a:off x="8601023" y="6105166"/>
          <a:ext cx="1629543" cy="101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0" imgW="2793600" imgH="1739520" progId="">
                  <p:embed/>
                </p:oleObj>
              </mc:Choice>
              <mc:Fallback>
                <p:oleObj r:id="rId10" imgW="2793600" imgH="1739520" progId="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069D8DBB-8B2E-492C-A4F8-AC5278A7D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01023" y="6105166"/>
                        <a:ext cx="1629543" cy="101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98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26999" y="-6948"/>
            <a:ext cx="18415000" cy="1809808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FRONTIER’S OFFICES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FCB76A-8BE0-4714-B551-99E568A4DEF9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WHO ARE WE?</a:t>
            </a:r>
          </a:p>
        </p:txBody>
      </p:sp>
      <p:grpSp>
        <p:nvGrpSpPr>
          <p:cNvPr id="20" name="Group 48">
            <a:extLst>
              <a:ext uri="{FF2B5EF4-FFF2-40B4-BE49-F238E27FC236}">
                <a16:creationId xmlns:a16="http://schemas.microsoft.com/office/drawing/2014/main" id="{D6593914-0F1B-4B3D-8CFA-FA1E66EFC7F1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8FE0928C-BA27-44C4-AA83-1332F89A4CD4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22" name="TextBox 52">
            <a:extLst>
              <a:ext uri="{FF2B5EF4-FFF2-40B4-BE49-F238E27FC236}">
                <a16:creationId xmlns:a16="http://schemas.microsoft.com/office/drawing/2014/main" id="{8EE62324-8D7C-489E-82C0-678BCA26E314}"/>
              </a:ext>
            </a:extLst>
          </p:cNvPr>
          <p:cNvSpPr txBox="1"/>
          <p:nvPr/>
        </p:nvSpPr>
        <p:spPr>
          <a:xfrm>
            <a:off x="2189476" y="2908060"/>
            <a:ext cx="6685583" cy="3198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Frontier employees 250+ individuals throughout North America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Customers and reputation built on a “Customer Service First” Approach 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213"/>
              </a:lnSpc>
            </a:pPr>
            <a:endParaRPr lang="en-US" sz="3009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4AE06A-5D87-4872-8A80-6BA9F323BC99}"/>
              </a:ext>
            </a:extLst>
          </p:cNvPr>
          <p:cNvSpPr/>
          <p:nvPr/>
        </p:nvSpPr>
        <p:spPr>
          <a:xfrm>
            <a:off x="2189476" y="5399063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LOCATIONS </a:t>
            </a: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57BDCFCE-B3D8-4E5E-97B9-FDA481BFF6BE}"/>
              </a:ext>
            </a:extLst>
          </p:cNvPr>
          <p:cNvGrpSpPr/>
          <p:nvPr/>
        </p:nvGrpSpPr>
        <p:grpSpPr>
          <a:xfrm>
            <a:off x="1619214" y="5572809"/>
            <a:ext cx="358785" cy="360393"/>
            <a:chOff x="14166" y="0"/>
            <a:chExt cx="6321667" cy="6350000"/>
          </a:xfrm>
        </p:grpSpPr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81054CE5-B402-4B5F-B454-6D6D74C2819D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29" name="TextBox 52">
            <a:extLst>
              <a:ext uri="{FF2B5EF4-FFF2-40B4-BE49-F238E27FC236}">
                <a16:creationId xmlns:a16="http://schemas.microsoft.com/office/drawing/2014/main" id="{28E232B6-6333-4968-9C03-A2846DB30DBA}"/>
              </a:ext>
            </a:extLst>
          </p:cNvPr>
          <p:cNvSpPr txBox="1"/>
          <p:nvPr/>
        </p:nvSpPr>
        <p:spPr>
          <a:xfrm>
            <a:off x="2231083" y="6084385"/>
            <a:ext cx="6685583" cy="3205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Winnipeg, MB Canada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Toronto, ON Canada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Regina, SK Canada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Saskatoon, SK Canada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Chicago, IL USA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Seattle, WA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FB474-881A-4A8E-B254-03E71E328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 b="14124"/>
          <a:stretch/>
        </p:blipFill>
        <p:spPr>
          <a:xfrm>
            <a:off x="9267963" y="1802860"/>
            <a:ext cx="7762736" cy="75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TECHNOLOGY – VISUAL IMPORTER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VISUAL IMPORTER</a:t>
            </a: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ACE838C4-D385-4512-8614-85F43A9470E7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2A5812E0-26E2-46BF-BD9C-20B542114C3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40" name="TextBox 52">
            <a:extLst>
              <a:ext uri="{FF2B5EF4-FFF2-40B4-BE49-F238E27FC236}">
                <a16:creationId xmlns:a16="http://schemas.microsoft.com/office/drawing/2014/main" id="{FD35DBE3-C9E5-4667-B302-5148025B05AA}"/>
              </a:ext>
            </a:extLst>
          </p:cNvPr>
          <p:cNvSpPr txBox="1"/>
          <p:nvPr/>
        </p:nvSpPr>
        <p:spPr>
          <a:xfrm>
            <a:off x="2189476" y="2908060"/>
            <a:ext cx="6685583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Visual importer is an </a:t>
            </a:r>
            <a:r>
              <a:rPr lang="en-US" sz="32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online portal</a:t>
            </a:r>
            <a:r>
              <a:rPr lang="en-US" sz="3200" dirty="0">
                <a:ea typeface="Lato" panose="020F0502020204030203" pitchFamily="34" charset="0"/>
                <a:cs typeface="Lato" panose="020F0502020204030203" pitchFamily="34" charset="0"/>
              </a:rPr>
              <a:t> that provides complete visibility and is </a:t>
            </a: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used for CBSA reporting requirements.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F95BD7-3382-4F88-87EC-69575F5FF166}"/>
              </a:ext>
            </a:extLst>
          </p:cNvPr>
          <p:cNvSpPr/>
          <p:nvPr/>
        </p:nvSpPr>
        <p:spPr>
          <a:xfrm>
            <a:off x="2147869" y="4828977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FEATURES: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0472BCEF-2DF8-44BA-8679-EAB938FBE413}"/>
              </a:ext>
            </a:extLst>
          </p:cNvPr>
          <p:cNvGrpSpPr/>
          <p:nvPr/>
        </p:nvGrpSpPr>
        <p:grpSpPr>
          <a:xfrm>
            <a:off x="1577607" y="5002723"/>
            <a:ext cx="358785" cy="360393"/>
            <a:chOff x="14166" y="0"/>
            <a:chExt cx="6321667" cy="6350000"/>
          </a:xfrm>
        </p:grpSpPr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6F479BA7-99C6-496B-9F1E-952689CA2813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33" name="TextBox 52">
            <a:extLst>
              <a:ext uri="{FF2B5EF4-FFF2-40B4-BE49-F238E27FC236}">
                <a16:creationId xmlns:a16="http://schemas.microsoft.com/office/drawing/2014/main" id="{F1D2ABFA-D31F-4472-A752-4FF2F3056048}"/>
              </a:ext>
            </a:extLst>
          </p:cNvPr>
          <p:cNvSpPr txBox="1"/>
          <p:nvPr/>
        </p:nvSpPr>
        <p:spPr>
          <a:xfrm>
            <a:off x="2189476" y="5536863"/>
            <a:ext cx="6685583" cy="2666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View your B3s, 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Invoice imaging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Real time status of shipments and reports</a:t>
            </a:r>
          </a:p>
          <a:p>
            <a:pPr>
              <a:lnSpc>
                <a:spcPts val="4213"/>
              </a:lnSpc>
            </a:pP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7C4176-20CF-4FD1-92D7-F52CADEA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43"/>
          <a:stretch/>
        </p:blipFill>
        <p:spPr>
          <a:xfrm>
            <a:off x="9828764" y="2222738"/>
            <a:ext cx="6685583" cy="67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VISUAL IMPORTER – SHIPMENT STATUS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SHIPMENT STATUS</a:t>
            </a: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ACE838C4-D385-4512-8614-85F43A9470E7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2A5812E0-26E2-46BF-BD9C-20B542114C3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D771C94-D33B-467B-9DFA-640B7E9E4486}"/>
              </a:ext>
            </a:extLst>
          </p:cNvPr>
          <p:cNvPicPr/>
          <p:nvPr/>
        </p:nvPicPr>
        <p:blipFill rotWithShape="1">
          <a:blip r:embed="rId3"/>
          <a:srcRect l="46154" t="14250" b="5598"/>
          <a:stretch/>
        </p:blipFill>
        <p:spPr bwMode="auto">
          <a:xfrm>
            <a:off x="6611345" y="2396484"/>
            <a:ext cx="11396988" cy="680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52">
            <a:extLst>
              <a:ext uri="{FF2B5EF4-FFF2-40B4-BE49-F238E27FC236}">
                <a16:creationId xmlns:a16="http://schemas.microsoft.com/office/drawing/2014/main" id="{4DA29A8D-52B7-453D-8FAC-7FFBF7C31F6F}"/>
              </a:ext>
            </a:extLst>
          </p:cNvPr>
          <p:cNvSpPr txBox="1"/>
          <p:nvPr/>
        </p:nvSpPr>
        <p:spPr>
          <a:xfrm>
            <a:off x="2189477" y="2908060"/>
            <a:ext cx="4207265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ea typeface="Lato" panose="020F0502020204030203" pitchFamily="34" charset="0"/>
                <a:cs typeface="Lato" panose="020F0502020204030203" pitchFamily="34" charset="0"/>
              </a:rPr>
              <a:t>Providing complete visibility is a top priority at Frontier.</a:t>
            </a: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7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VISUAL IMPORTER – SHIPMENT MANAGER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2147869" y="2222738"/>
            <a:ext cx="7972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SHIPMENT </a:t>
            </a:r>
          </a:p>
          <a:p>
            <a:r>
              <a:rPr lang="en-US" sz="4000" b="1" dirty="0"/>
              <a:t>MANAGER</a:t>
            </a: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ACE838C4-D385-4512-8614-85F43A9470E7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2A5812E0-26E2-46BF-BD9C-20B542114C3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11" name="TextBox 52">
            <a:extLst>
              <a:ext uri="{FF2B5EF4-FFF2-40B4-BE49-F238E27FC236}">
                <a16:creationId xmlns:a16="http://schemas.microsoft.com/office/drawing/2014/main" id="{4DA29A8D-52B7-453D-8FAC-7FFBF7C31F6F}"/>
              </a:ext>
            </a:extLst>
          </p:cNvPr>
          <p:cNvSpPr txBox="1"/>
          <p:nvPr/>
        </p:nvSpPr>
        <p:spPr>
          <a:xfrm>
            <a:off x="2147869" y="3553962"/>
            <a:ext cx="4207265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Frontier customers can manage and review entries in real 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B0F29-8293-491E-99CE-A13C3EBEF46E}"/>
              </a:ext>
            </a:extLst>
          </p:cNvPr>
          <p:cNvPicPr/>
          <p:nvPr/>
        </p:nvPicPr>
        <p:blipFill rotWithShape="1">
          <a:blip r:embed="rId3"/>
          <a:srcRect l="45994" t="14144" b="23011"/>
          <a:stretch/>
        </p:blipFill>
        <p:spPr bwMode="auto">
          <a:xfrm>
            <a:off x="6355134" y="2222737"/>
            <a:ext cx="11621991" cy="6649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352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VISUAL IMPORTER – SHIPMENT MANAGER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1171777" y="2677231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PART DATABASE MANGEMENT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1C5FA-D642-4801-8E17-998079FA51F5}"/>
              </a:ext>
            </a:extLst>
          </p:cNvPr>
          <p:cNvPicPr/>
          <p:nvPr/>
        </p:nvPicPr>
        <p:blipFill rotWithShape="1">
          <a:blip r:embed="rId3"/>
          <a:srcRect l="45994" t="15317" b="14398"/>
          <a:stretch/>
        </p:blipFill>
        <p:spPr bwMode="auto">
          <a:xfrm>
            <a:off x="564353" y="3758874"/>
            <a:ext cx="7972223" cy="484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89CF3-959E-4E99-AE63-6C5AFCFB7D1B}"/>
              </a:ext>
            </a:extLst>
          </p:cNvPr>
          <p:cNvSpPr/>
          <p:nvPr/>
        </p:nvSpPr>
        <p:spPr>
          <a:xfrm>
            <a:off x="9708351" y="2677231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SOA AND ARL MANAGEMENT</a:t>
            </a:r>
          </a:p>
        </p:txBody>
      </p:sp>
      <p:grpSp>
        <p:nvGrpSpPr>
          <p:cNvPr id="16" name="Group 48">
            <a:extLst>
              <a:ext uri="{FF2B5EF4-FFF2-40B4-BE49-F238E27FC236}">
                <a16:creationId xmlns:a16="http://schemas.microsoft.com/office/drawing/2014/main" id="{0B4C3829-7E79-49C1-898D-9AA19948D03A}"/>
              </a:ext>
            </a:extLst>
          </p:cNvPr>
          <p:cNvGrpSpPr/>
          <p:nvPr/>
        </p:nvGrpSpPr>
        <p:grpSpPr>
          <a:xfrm>
            <a:off x="564351" y="2850977"/>
            <a:ext cx="358785" cy="360393"/>
            <a:chOff x="14166" y="0"/>
            <a:chExt cx="6321667" cy="6350000"/>
          </a:xfrm>
        </p:grpSpPr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C69D2A90-638F-4C5E-B720-9D6434008C59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BDB9D21E-EB52-47B1-8CD6-A4B6B86C71C8}"/>
              </a:ext>
            </a:extLst>
          </p:cNvPr>
          <p:cNvGrpSpPr/>
          <p:nvPr/>
        </p:nvGrpSpPr>
        <p:grpSpPr>
          <a:xfrm>
            <a:off x="9144000" y="2855376"/>
            <a:ext cx="358785" cy="360393"/>
            <a:chOff x="14166" y="0"/>
            <a:chExt cx="6321667" cy="6350000"/>
          </a:xfrm>
        </p:grpSpPr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F7E85B65-476F-4C44-8ABC-3C60DC303B18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3014BFC-3F2C-429F-A597-B33328BA7576}"/>
              </a:ext>
            </a:extLst>
          </p:cNvPr>
          <p:cNvPicPr/>
          <p:nvPr/>
        </p:nvPicPr>
        <p:blipFill rotWithShape="1">
          <a:blip r:embed="rId4"/>
          <a:srcRect l="46314" t="13732" b="6514"/>
          <a:stretch/>
        </p:blipFill>
        <p:spPr bwMode="auto">
          <a:xfrm>
            <a:off x="9144000" y="3758874"/>
            <a:ext cx="8873554" cy="484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606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Strongco Company Profile | Heavy Equipment Guide">
            <a:extLst>
              <a:ext uri="{FF2B5EF4-FFF2-40B4-BE49-F238E27FC236}">
                <a16:creationId xmlns:a16="http://schemas.microsoft.com/office/drawing/2014/main" id="{5A2990F8-C57A-43A3-93CF-1ECAA88A2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28384" r="-549" b="25078"/>
          <a:stretch/>
        </p:blipFill>
        <p:spPr bwMode="auto">
          <a:xfrm>
            <a:off x="12212300" y="3373800"/>
            <a:ext cx="3096253" cy="7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FRONTIER CUSTOMERS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HIGH CUSTOMER RETENTION</a:t>
            </a: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ACE838C4-D385-4512-8614-85F43A9470E7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2A5812E0-26E2-46BF-BD9C-20B542114C3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40" name="TextBox 52">
            <a:extLst>
              <a:ext uri="{FF2B5EF4-FFF2-40B4-BE49-F238E27FC236}">
                <a16:creationId xmlns:a16="http://schemas.microsoft.com/office/drawing/2014/main" id="{FD35DBE3-C9E5-4667-B302-5148025B05AA}"/>
              </a:ext>
            </a:extLst>
          </p:cNvPr>
          <p:cNvSpPr txBox="1"/>
          <p:nvPr/>
        </p:nvSpPr>
        <p:spPr>
          <a:xfrm>
            <a:off x="2189476" y="2908060"/>
            <a:ext cx="6685583" cy="1050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We provide over 150,000 entries per year for our current customers.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F95BD7-3382-4F88-87EC-69575F5FF166}"/>
              </a:ext>
            </a:extLst>
          </p:cNvPr>
          <p:cNvSpPr/>
          <p:nvPr/>
        </p:nvSpPr>
        <p:spPr>
          <a:xfrm>
            <a:off x="2147869" y="4342424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CURRENT CUSTOMERS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0472BCEF-2DF8-44BA-8679-EAB938FBE413}"/>
              </a:ext>
            </a:extLst>
          </p:cNvPr>
          <p:cNvGrpSpPr/>
          <p:nvPr/>
        </p:nvGrpSpPr>
        <p:grpSpPr>
          <a:xfrm>
            <a:off x="1577607" y="4516170"/>
            <a:ext cx="358785" cy="360393"/>
            <a:chOff x="14166" y="0"/>
            <a:chExt cx="6321667" cy="6350000"/>
          </a:xfrm>
        </p:grpSpPr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6F479BA7-99C6-496B-9F1E-952689CA2813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33" name="TextBox 52">
            <a:extLst>
              <a:ext uri="{FF2B5EF4-FFF2-40B4-BE49-F238E27FC236}">
                <a16:creationId xmlns:a16="http://schemas.microsoft.com/office/drawing/2014/main" id="{F1D2ABFA-D31F-4472-A752-4FF2F3056048}"/>
              </a:ext>
            </a:extLst>
          </p:cNvPr>
          <p:cNvSpPr txBox="1"/>
          <p:nvPr/>
        </p:nvSpPr>
        <p:spPr>
          <a:xfrm>
            <a:off x="2189476" y="5050310"/>
            <a:ext cx="6685583" cy="4282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Our current customers range from large multi-national corporations to small start-ups and everything in between. 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Currently providing CDN Customs Brokerage Services for over 300 customers</a:t>
            </a:r>
          </a:p>
          <a:p>
            <a:pPr>
              <a:lnSpc>
                <a:spcPts val="4213"/>
              </a:lnSpc>
            </a:pP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26F1DB-996B-4392-8565-C3A471319E70}"/>
              </a:ext>
            </a:extLst>
          </p:cNvPr>
          <p:cNvSpPr/>
          <p:nvPr/>
        </p:nvSpPr>
        <p:spPr>
          <a:xfrm>
            <a:off x="10069543" y="3005964"/>
            <a:ext cx="453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METC</a:t>
            </a:r>
            <a:endParaRPr lang="en-US" sz="32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9C9DE3-FD81-4E33-B815-1838DED3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93" y="3406615"/>
            <a:ext cx="2281707" cy="10114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BBED27A-7B74-4D45-AD9C-EF4724977F16}"/>
              </a:ext>
            </a:extLst>
          </p:cNvPr>
          <p:cNvSpPr/>
          <p:nvPr/>
        </p:nvSpPr>
        <p:spPr>
          <a:xfrm>
            <a:off x="1034628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10+ YEARS OF SERVICE:</a:t>
            </a: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6191E780-9A0C-4D7D-8C95-C11FCD8E8A6C}"/>
              </a:ext>
            </a:extLst>
          </p:cNvPr>
          <p:cNvGrpSpPr/>
          <p:nvPr/>
        </p:nvGrpSpPr>
        <p:grpSpPr>
          <a:xfrm>
            <a:off x="9776027" y="2396484"/>
            <a:ext cx="358785" cy="360393"/>
            <a:chOff x="14166" y="0"/>
            <a:chExt cx="6321667" cy="6350000"/>
          </a:xfrm>
        </p:grpSpPr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9E3680F4-5E33-454F-8E84-B53DED7B079C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762DC2B-AEDA-473D-905C-A793D73AE66F}"/>
              </a:ext>
            </a:extLst>
          </p:cNvPr>
          <p:cNvSpPr/>
          <p:nvPr/>
        </p:nvSpPr>
        <p:spPr>
          <a:xfrm>
            <a:off x="13348083" y="4577808"/>
            <a:ext cx="5003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FEDERATED CO-OPERATIVES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DAE104-E2F3-40E5-902F-2451ACE64652}"/>
              </a:ext>
            </a:extLst>
          </p:cNvPr>
          <p:cNvSpPr/>
          <p:nvPr/>
        </p:nvSpPr>
        <p:spPr>
          <a:xfrm>
            <a:off x="15544574" y="2926769"/>
            <a:ext cx="453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WEBER GRILLS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C6C599-12EE-4D0E-B6BC-DCE0836B0386}"/>
              </a:ext>
            </a:extLst>
          </p:cNvPr>
          <p:cNvSpPr/>
          <p:nvPr/>
        </p:nvSpPr>
        <p:spPr>
          <a:xfrm>
            <a:off x="12426105" y="2970219"/>
            <a:ext cx="453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STRONGCO LIMITED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6AF8E2BB-2AA3-4605-9EB3-EBC6C530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574" y="3403583"/>
            <a:ext cx="1857411" cy="7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D8AD2FAA-6530-4991-A6D5-6366BC61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750" y="5143501"/>
            <a:ext cx="1649409" cy="9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42A6AF3-3E6E-4B54-97B5-5F6CB4B497B7}"/>
              </a:ext>
            </a:extLst>
          </p:cNvPr>
          <p:cNvSpPr/>
          <p:nvPr/>
        </p:nvSpPr>
        <p:spPr>
          <a:xfrm>
            <a:off x="10082766" y="4610250"/>
            <a:ext cx="453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HATCO CORPORATION</a:t>
            </a:r>
          </a:p>
        </p:txBody>
      </p:sp>
      <p:pic>
        <p:nvPicPr>
          <p:cNvPr id="53" name="Picture 10" descr="No alternative text description for this image">
            <a:extLst>
              <a:ext uri="{FF2B5EF4-FFF2-40B4-BE49-F238E27FC236}">
                <a16:creationId xmlns:a16="http://schemas.microsoft.com/office/drawing/2014/main" id="{9B7E2E02-473E-44BB-BBD4-14297670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12" y="5102421"/>
            <a:ext cx="1356972" cy="9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4F41312-E935-4DE2-BF50-50034A405BC0}"/>
              </a:ext>
            </a:extLst>
          </p:cNvPr>
          <p:cNvSpPr/>
          <p:nvPr/>
        </p:nvSpPr>
        <p:spPr>
          <a:xfrm>
            <a:off x="10426620" y="6279423"/>
            <a:ext cx="7506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OTHER CDN BROKERAGE CLIENTS </a:t>
            </a:r>
          </a:p>
        </p:txBody>
      </p:sp>
      <p:grpSp>
        <p:nvGrpSpPr>
          <p:cNvPr id="59" name="Group 48">
            <a:extLst>
              <a:ext uri="{FF2B5EF4-FFF2-40B4-BE49-F238E27FC236}">
                <a16:creationId xmlns:a16="http://schemas.microsoft.com/office/drawing/2014/main" id="{FF8556B1-4F9D-433C-9607-8B570EFEDCB9}"/>
              </a:ext>
            </a:extLst>
          </p:cNvPr>
          <p:cNvGrpSpPr/>
          <p:nvPr/>
        </p:nvGrpSpPr>
        <p:grpSpPr>
          <a:xfrm>
            <a:off x="9856357" y="6453169"/>
            <a:ext cx="358785" cy="360393"/>
            <a:chOff x="14166" y="0"/>
            <a:chExt cx="6321667" cy="6350000"/>
          </a:xfrm>
        </p:grpSpPr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16B2DD35-B316-4D3D-BC0B-5E6DD32EEFC0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pic>
        <p:nvPicPr>
          <p:cNvPr id="61" name="Picture 12" descr="The Manitowoc Company">
            <a:extLst>
              <a:ext uri="{FF2B5EF4-FFF2-40B4-BE49-F238E27FC236}">
                <a16:creationId xmlns:a16="http://schemas.microsoft.com/office/drawing/2014/main" id="{986CA6E6-9509-47BA-9C00-2C0BC1A7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121" y="6813562"/>
            <a:ext cx="2358609" cy="16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01454EC-E393-46D2-B377-082B6C38D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812" y="7166851"/>
            <a:ext cx="2077487" cy="1340185"/>
          </a:xfrm>
          <a:prstGeom prst="rect">
            <a:avLst/>
          </a:prstGeom>
        </p:spPr>
      </p:pic>
      <p:pic>
        <p:nvPicPr>
          <p:cNvPr id="63" name="Picture 14" descr="Jayco, Inc.">
            <a:extLst>
              <a:ext uri="{FF2B5EF4-FFF2-40B4-BE49-F238E27FC236}">
                <a16:creationId xmlns:a16="http://schemas.microsoft.com/office/drawing/2014/main" id="{D108D37B-6AB1-42C8-8E07-1B098E4C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0"/>
          <a:stretch/>
        </p:blipFill>
        <p:spPr bwMode="auto">
          <a:xfrm>
            <a:off x="9930593" y="8662448"/>
            <a:ext cx="2593606" cy="15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8480A9-17E1-4F16-912F-F34AFBA87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96361" y="8521037"/>
            <a:ext cx="1899486" cy="14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SUMMARY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DF54B-7A1C-4F94-92CB-73E1711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2116337"/>
            <a:ext cx="1028698" cy="1097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6AF6F-95EE-45F0-915C-2CB67DC0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5890841"/>
            <a:ext cx="1028698" cy="1097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E6132-8DFD-407D-BF71-C210518C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7814403"/>
            <a:ext cx="1028698" cy="109727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279886-4237-4D98-8781-03C8560D0E40}"/>
              </a:ext>
            </a:extLst>
          </p:cNvPr>
          <p:cNvSpPr/>
          <p:nvPr/>
        </p:nvSpPr>
        <p:spPr>
          <a:xfrm>
            <a:off x="2528455" y="2917309"/>
            <a:ext cx="12954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Point 1 paragraph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4495E-CD1A-4541-B48C-CAE5E5F5FF82}"/>
              </a:ext>
            </a:extLst>
          </p:cNvPr>
          <p:cNvSpPr/>
          <p:nvPr/>
        </p:nvSpPr>
        <p:spPr>
          <a:xfrm>
            <a:off x="3042806" y="2242884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POINT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C5147-385D-45AC-98ED-BD328DC837BD}"/>
              </a:ext>
            </a:extLst>
          </p:cNvPr>
          <p:cNvSpPr/>
          <p:nvPr/>
        </p:nvSpPr>
        <p:spPr>
          <a:xfrm>
            <a:off x="3028951" y="6085537"/>
            <a:ext cx="8839201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/>
              <a:t>POINT 3</a:t>
            </a:r>
          </a:p>
          <a:p>
            <a:r>
              <a:rPr lang="en-US" sz="4000" b="1" dirty="0"/>
              <a:t> 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43499-CEFB-43CC-BFDB-6689142A9D17}"/>
              </a:ext>
            </a:extLst>
          </p:cNvPr>
          <p:cNvSpPr/>
          <p:nvPr/>
        </p:nvSpPr>
        <p:spPr>
          <a:xfrm>
            <a:off x="3028951" y="8009099"/>
            <a:ext cx="10811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POINT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1F437C-52F3-49DB-A39F-53007C986CA4}"/>
              </a:ext>
            </a:extLst>
          </p:cNvPr>
          <p:cNvSpPr/>
          <p:nvPr/>
        </p:nvSpPr>
        <p:spPr>
          <a:xfrm>
            <a:off x="2528455" y="6770537"/>
            <a:ext cx="136398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Point 3 paragraph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11C5C0-C413-481F-96FC-7D01B0BC30DB}"/>
              </a:ext>
            </a:extLst>
          </p:cNvPr>
          <p:cNvSpPr/>
          <p:nvPr/>
        </p:nvSpPr>
        <p:spPr>
          <a:xfrm>
            <a:off x="2514600" y="8712878"/>
            <a:ext cx="136398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Point 4 paragraph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20D466-3A61-4D15-B27D-C1A6C624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4026324"/>
            <a:ext cx="1028698" cy="10972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EE3F017-9460-45C5-8326-7438C9337803}"/>
              </a:ext>
            </a:extLst>
          </p:cNvPr>
          <p:cNvSpPr/>
          <p:nvPr/>
        </p:nvSpPr>
        <p:spPr>
          <a:xfrm>
            <a:off x="2528455" y="4893002"/>
            <a:ext cx="12954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Point 3 paragraph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ADBA6-5498-4A7C-81CF-6CE9CB959767}"/>
              </a:ext>
            </a:extLst>
          </p:cNvPr>
          <p:cNvSpPr/>
          <p:nvPr/>
        </p:nvSpPr>
        <p:spPr>
          <a:xfrm>
            <a:off x="3028951" y="4225696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313165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5E76476374048916F978948DE8833" ma:contentTypeVersion="14" ma:contentTypeDescription="Create a new document." ma:contentTypeScope="" ma:versionID="d86f32a0f4907c39c5a09b57d099a4ea">
  <xsd:schema xmlns:xsd="http://www.w3.org/2001/XMLSchema" xmlns:xs="http://www.w3.org/2001/XMLSchema" xmlns:p="http://schemas.microsoft.com/office/2006/metadata/properties" xmlns:ns3="7b924a38-396d-4e48-8ed2-683ef54ada81" xmlns:ns4="db50ba28-a613-4981-9e50-f2b270587519" targetNamespace="http://schemas.microsoft.com/office/2006/metadata/properties" ma:root="true" ma:fieldsID="45a60160f6f89488559a8cbe67dcf0ec" ns3:_="" ns4:_="">
    <xsd:import namespace="7b924a38-396d-4e48-8ed2-683ef54ada81"/>
    <xsd:import namespace="db50ba28-a613-4981-9e50-f2b2705875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24a38-396d-4e48-8ed2-683ef54ada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0ba28-a613-4981-9e50-f2b270587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97718-D92B-44EE-9E9B-83CA161DC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924a38-396d-4e48-8ed2-683ef54ada81"/>
    <ds:schemaRef ds:uri="db50ba28-a613-4981-9e50-f2b270587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89305-2854-4738-A7CB-80E17867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950E3-DFD4-44BD-B46B-804032134A21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db50ba28-a613-4981-9e50-f2b270587519"/>
    <ds:schemaRef ds:uri="http://schemas.microsoft.com/office/infopath/2007/PartnerControls"/>
    <ds:schemaRef ds:uri="7b924a38-396d-4e48-8ed2-683ef54ada8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16075</TotalTime>
  <Words>257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BDO-Frontier</dc:title>
  <dc:creator>Sydney Anderson</dc:creator>
  <cp:lastModifiedBy>Sydney Anderson</cp:lastModifiedBy>
  <cp:revision>55</cp:revision>
  <dcterms:created xsi:type="dcterms:W3CDTF">2006-08-16T00:00:00Z</dcterms:created>
  <dcterms:modified xsi:type="dcterms:W3CDTF">2022-03-28T20:55:06Z</dcterms:modified>
  <dc:identifier>DAEddlorgss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0x010100F995E76476374048916F978948DE8833</vt:lpwstr>
  </property>
</Properties>
</file>